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62" r:id="rId3"/>
    <p:sldMasterId id="2147483664" r:id="rId4"/>
    <p:sldMasterId id="2147483667" r:id="rId5"/>
    <p:sldMasterId id="2147483669" r:id="rId6"/>
    <p:sldMasterId id="2147483671" r:id="rId7"/>
  </p:sldMasterIdLst>
  <p:notesMasterIdLst>
    <p:notesMasterId r:id="rId25"/>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9"/>
  </p:normalViewPr>
  <p:slideViewPr>
    <p:cSldViewPr snapToGrid="0">
      <p:cViewPr varScale="1">
        <p:scale>
          <a:sx n="139" d="100"/>
          <a:sy n="139" d="100"/>
        </p:scale>
        <p:origin x="84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8-09T13:20:06" idx="1">
    <p:pos x="0" y="0"/>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PlaceHolder 1"/>
          <p:cNvSpPr>
            <a:spLocks noGrp="1" noRot="1" noChangeAspect="1"/>
          </p:cNvSpPr>
          <p:nvPr>
            <p:ph type="sldImg"/>
          </p:nvPr>
        </p:nvSpPr>
        <p:spPr>
          <a:xfrm>
            <a:off x="0" y="812520"/>
            <a:ext cx="0" cy="0"/>
          </a:xfrm>
          <a:prstGeom prst="rect">
            <a:avLst/>
          </a:prstGeom>
          <a:noFill/>
          <a:ln w="0">
            <a:noFill/>
          </a:ln>
        </p:spPr>
        <p:txBody>
          <a:bodyPr lIns="0" tIns="0" rIns="0" bIns="0" anchor="ctr">
            <a:noAutofit/>
          </a:bodyPr>
          <a:lstStyle/>
          <a:p>
            <a:pPr algn="ctr"/>
            <a:r>
              <a:rPr lang="en-GB" sz="4400" b="0" u="none" strike="noStrike">
                <a:solidFill>
                  <a:srgbClr val="000000"/>
                </a:solidFill>
                <a:effectLst/>
                <a:uFillTx/>
                <a:latin typeface="Arial"/>
              </a:rPr>
              <a:t>Click to move the slide</a:t>
            </a:r>
          </a:p>
        </p:txBody>
      </p:sp>
      <p:sp>
        <p:nvSpPr>
          <p:cNvPr id="109"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indent="0">
              <a:buNone/>
            </a:pPr>
            <a:r>
              <a:rPr lang="en-GB" sz="2000" b="0" u="none" strike="noStrike">
                <a:solidFill>
                  <a:srgbClr val="000000"/>
                </a:solidFill>
                <a:effectLst/>
                <a:uFillTx/>
                <a:latin typeface="Arial"/>
              </a:rPr>
              <a:t>Click to edit the notes' format</a:t>
            </a:r>
          </a:p>
        </p:txBody>
      </p:sp>
      <p:sp>
        <p:nvSpPr>
          <p:cNvPr id="110"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en-GB" sz="1400" b="0" u="none" strike="noStrike">
                <a:solidFill>
                  <a:srgbClr val="000000"/>
                </a:solidFill>
                <a:effectLst/>
                <a:uFillTx/>
                <a:latin typeface="Times New Roman"/>
              </a:rPr>
              <a:t>&lt;header&gt;</a:t>
            </a:r>
          </a:p>
        </p:txBody>
      </p:sp>
      <p:sp>
        <p:nvSpPr>
          <p:cNvPr id="111" name="PlaceHolder 4"/>
          <p:cNvSpPr>
            <a:spLocks noGrp="1"/>
          </p:cNvSpPr>
          <p:nvPr>
            <p:ph type="dt" idx="61"/>
          </p:nvPr>
        </p:nvSpPr>
        <p:spPr>
          <a:xfrm>
            <a:off x="4278960" y="0"/>
            <a:ext cx="3280680" cy="534240"/>
          </a:xfrm>
          <a:prstGeom prst="rect">
            <a:avLst/>
          </a:prstGeom>
          <a:noFill/>
          <a:ln w="0">
            <a:noFill/>
          </a:ln>
        </p:spPr>
        <p:txBody>
          <a:bodyPr lIns="0" tIns="0" rIns="0" bIns="0" anchor="t">
            <a:noAutofit/>
          </a:bodyPr>
          <a:lstStyle>
            <a:lvl1pPr indent="0" algn="r">
              <a:buNone/>
              <a:defRPr lang="en-GB" sz="1400" b="0" u="none" strike="noStrike">
                <a:solidFill>
                  <a:srgbClr val="000000"/>
                </a:solidFill>
                <a:effectLst/>
                <a:uFillTx/>
                <a:latin typeface="Times New Roman"/>
              </a:defRPr>
            </a:lvl1pPr>
          </a:lstStyle>
          <a:p>
            <a:pPr indent="0" algn="r">
              <a:buNone/>
            </a:pPr>
            <a:r>
              <a:rPr lang="en-GB" sz="1400" b="0" u="none" strike="noStrike">
                <a:solidFill>
                  <a:srgbClr val="000000"/>
                </a:solidFill>
                <a:effectLst/>
                <a:uFillTx/>
                <a:latin typeface="Times New Roman"/>
              </a:rPr>
              <a:t>&lt;date/time&gt;</a:t>
            </a:r>
          </a:p>
        </p:txBody>
      </p:sp>
      <p:sp>
        <p:nvSpPr>
          <p:cNvPr id="112" name="PlaceHolder 5"/>
          <p:cNvSpPr>
            <a:spLocks noGrp="1"/>
          </p:cNvSpPr>
          <p:nvPr>
            <p:ph type="ftr" idx="62"/>
          </p:nvPr>
        </p:nvSpPr>
        <p:spPr>
          <a:xfrm>
            <a:off x="0" y="10157400"/>
            <a:ext cx="3280680" cy="534240"/>
          </a:xfrm>
          <a:prstGeom prst="rect">
            <a:avLst/>
          </a:prstGeom>
          <a:noFill/>
          <a:ln w="0">
            <a:noFill/>
          </a:ln>
        </p:spPr>
        <p:txBody>
          <a:bodyPr lIns="0" tIns="0" rIns="0" bIns="0" anchor="b">
            <a:noAutofit/>
          </a:bodyPr>
          <a:lstStyle>
            <a:lvl1pPr indent="0">
              <a:buNone/>
              <a:defRPr lang="en-GB" sz="1400" b="0" u="none" strike="noStrike">
                <a:solidFill>
                  <a:srgbClr val="000000"/>
                </a:solidFill>
                <a:effectLst/>
                <a:uFillTx/>
                <a:latin typeface="Times New Roman"/>
              </a:defRPr>
            </a:lvl1pPr>
          </a:lstStyle>
          <a:p>
            <a:pPr indent="0">
              <a:buNone/>
            </a:pPr>
            <a:r>
              <a:rPr lang="en-GB" sz="1400" b="0" u="none" strike="noStrike">
                <a:solidFill>
                  <a:srgbClr val="000000"/>
                </a:solidFill>
                <a:effectLst/>
                <a:uFillTx/>
                <a:latin typeface="Times New Roman"/>
              </a:rPr>
              <a:t>&lt;footer&gt;</a:t>
            </a:r>
          </a:p>
        </p:txBody>
      </p:sp>
      <p:sp>
        <p:nvSpPr>
          <p:cNvPr id="113" name="PlaceHolder 6"/>
          <p:cNvSpPr>
            <a:spLocks noGrp="1"/>
          </p:cNvSpPr>
          <p:nvPr>
            <p:ph type="sldNum" idx="63"/>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u="none" strike="noStrike">
                <a:solidFill>
                  <a:srgbClr val="000000"/>
                </a:solidFill>
                <a:effectLst/>
                <a:uFillTx/>
                <a:latin typeface="Times New Roman"/>
              </a:defRPr>
            </a:lvl1pPr>
          </a:lstStyle>
          <a:p>
            <a:pPr indent="0" algn="r">
              <a:buNone/>
            </a:pPr>
            <a:fld id="{E179AC5B-FE98-4344-B9B9-AA23C1A5078D}" type="slidenum">
              <a:rPr lang="en-GB" sz="1400" b="0" u="none" strike="noStrike">
                <a:solidFill>
                  <a:srgbClr val="000000"/>
                </a:solidFill>
                <a:effectLst/>
                <a:uFillTx/>
                <a:latin typeface="Times New Roman"/>
              </a:rPr>
              <a:t>‹#›</a:t>
            </a:fld>
            <a:endParaRPr lang="en-GB" sz="1400" b="0" u="none" strike="noStrike">
              <a:solidFill>
                <a:srgbClr val="000000"/>
              </a:solidFill>
              <a:effectLst/>
              <a:uFillTx/>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PlaceHolder 1"/>
          <p:cNvSpPr>
            <a:spLocks noGrp="1" noRot="1" noChangeAspect="1"/>
          </p:cNvSpPr>
          <p:nvPr>
            <p:ph type="sldImg"/>
          </p:nvPr>
        </p:nvSpPr>
        <p:spPr>
          <a:xfrm>
            <a:off x="685800" y="1143000"/>
            <a:ext cx="5479560" cy="3079440"/>
          </a:xfrm>
          <a:prstGeom prst="rect">
            <a:avLst/>
          </a:prstGeom>
          <a:ln w="0">
            <a:noFill/>
          </a:ln>
        </p:spPr>
      </p:sp>
      <p:sp>
        <p:nvSpPr>
          <p:cNvPr id="184" name="PlaceHolder 2"/>
          <p:cNvSpPr>
            <a:spLocks noGrp="1"/>
          </p:cNvSpPr>
          <p:nvPr>
            <p:ph type="body"/>
          </p:nvPr>
        </p:nvSpPr>
        <p:spPr>
          <a:xfrm>
            <a:off x="685800" y="4400640"/>
            <a:ext cx="5479560" cy="3593520"/>
          </a:xfrm>
          <a:prstGeom prst="rect">
            <a:avLst/>
          </a:prstGeom>
          <a:noFill/>
          <a:ln w="0">
            <a:noFill/>
          </a:ln>
        </p:spPr>
        <p:txBody>
          <a:bodyPr lIns="91440" tIns="45720" rIns="91440" bIns="45720" anchor="t">
            <a:noAutofit/>
          </a:bodyPr>
          <a:lstStyle/>
          <a:p>
            <a:pPr indent="0">
              <a:buNone/>
            </a:pPr>
            <a:endParaRPr lang="en-GB" sz="1800" b="0" u="none" strike="noStrike">
              <a:solidFill>
                <a:srgbClr val="000000"/>
              </a:solidFill>
              <a:effectLst/>
              <a:uFillTx/>
              <a:latin typeface="Arial"/>
            </a:endParaRPr>
          </a:p>
        </p:txBody>
      </p:sp>
      <p:sp>
        <p:nvSpPr>
          <p:cNvPr id="185" name="PlaceHolder 3"/>
          <p:cNvSpPr>
            <a:spLocks noGrp="1"/>
          </p:cNvSpPr>
          <p:nvPr>
            <p:ph type="sldNum" idx="64"/>
          </p:nvPr>
        </p:nvSpPr>
        <p:spPr>
          <a:xfrm>
            <a:off x="3884760" y="8685360"/>
            <a:ext cx="2964960" cy="451800"/>
          </a:xfrm>
          <a:prstGeom prst="rect">
            <a:avLst/>
          </a:prstGeom>
          <a:noFill/>
          <a:ln w="0">
            <a:noFill/>
          </a:ln>
        </p:spPr>
        <p:txBody>
          <a:bodyPr lIns="91440" tIns="45720" rIns="91440" bIns="45720" anchor="b">
            <a:noAutofit/>
          </a:bodyPr>
          <a:lstStyle>
            <a:lvl1pPr indent="0" algn="r">
              <a:lnSpc>
                <a:spcPct val="100000"/>
              </a:lnSpc>
              <a:buNone/>
              <a:tabLst>
                <a:tab pos="0" algn="l"/>
              </a:tabLst>
              <a:defRPr lang="en-ZA" sz="1200" b="0" u="none" strike="noStrike">
                <a:solidFill>
                  <a:srgbClr val="000000"/>
                </a:solidFill>
                <a:effectLst/>
                <a:uFillTx/>
                <a:latin typeface="Times New Roman"/>
              </a:defRPr>
            </a:lvl1pPr>
          </a:lstStyle>
          <a:p>
            <a:pPr indent="0" algn="r">
              <a:lnSpc>
                <a:spcPct val="100000"/>
              </a:lnSpc>
              <a:buNone/>
              <a:tabLst>
                <a:tab pos="0" algn="l"/>
              </a:tabLst>
            </a:pPr>
            <a:fld id="{4D44391A-5829-4671-B674-2B87CF6E0083}" type="slidenum">
              <a:rPr lang="en-ZA" sz="1200" b="0" u="none" strike="noStrike">
                <a:solidFill>
                  <a:srgbClr val="000000"/>
                </a:solidFill>
                <a:effectLst/>
                <a:uFillTx/>
                <a:latin typeface="Times New Roman"/>
              </a:rPr>
              <a:t>1</a:t>
            </a:fld>
            <a:endParaRPr lang="en-GB" sz="1200" b="0" u="none" strike="noStrike">
              <a:solidFill>
                <a:srgbClr val="000000"/>
              </a:solidFill>
              <a:effectLst/>
              <a:uFillTx/>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PlaceHolder 1"/>
          <p:cNvSpPr>
            <a:spLocks noGrp="1" noRot="1" noChangeAspect="1"/>
          </p:cNvSpPr>
          <p:nvPr>
            <p:ph type="sldImg"/>
          </p:nvPr>
        </p:nvSpPr>
        <p:spPr>
          <a:xfrm>
            <a:off x="685800" y="1143000"/>
            <a:ext cx="5479560" cy="3079440"/>
          </a:xfrm>
          <a:prstGeom prst="rect">
            <a:avLst/>
          </a:prstGeom>
          <a:ln w="0">
            <a:noFill/>
          </a:ln>
        </p:spPr>
      </p:sp>
      <p:sp>
        <p:nvSpPr>
          <p:cNvPr id="187" name="PlaceHolder 2"/>
          <p:cNvSpPr>
            <a:spLocks noGrp="1"/>
          </p:cNvSpPr>
          <p:nvPr>
            <p:ph type="body"/>
          </p:nvPr>
        </p:nvSpPr>
        <p:spPr>
          <a:xfrm>
            <a:off x="685800" y="4400640"/>
            <a:ext cx="5479560" cy="3593520"/>
          </a:xfrm>
          <a:prstGeom prst="rect">
            <a:avLst/>
          </a:prstGeom>
          <a:noFill/>
          <a:ln w="0">
            <a:noFill/>
          </a:ln>
        </p:spPr>
        <p:txBody>
          <a:bodyPr lIns="91440" tIns="45720" rIns="91440" bIns="45720" anchor="t">
            <a:noAutofit/>
          </a:bodyPr>
          <a:lstStyle/>
          <a:p>
            <a:pPr indent="0">
              <a:buNone/>
            </a:pPr>
            <a:endParaRPr lang="en-GB" sz="1800" b="0" u="none" strike="noStrike">
              <a:solidFill>
                <a:srgbClr val="000000"/>
              </a:solidFill>
              <a:effectLst/>
              <a:uFillTx/>
              <a:latin typeface="Arial"/>
            </a:endParaRPr>
          </a:p>
        </p:txBody>
      </p:sp>
      <p:sp>
        <p:nvSpPr>
          <p:cNvPr id="188" name="PlaceHolder 3"/>
          <p:cNvSpPr>
            <a:spLocks noGrp="1"/>
          </p:cNvSpPr>
          <p:nvPr>
            <p:ph type="sldNum" idx="65"/>
          </p:nvPr>
        </p:nvSpPr>
        <p:spPr>
          <a:xfrm>
            <a:off x="3884760" y="8685360"/>
            <a:ext cx="2964960" cy="451800"/>
          </a:xfrm>
          <a:prstGeom prst="rect">
            <a:avLst/>
          </a:prstGeom>
          <a:noFill/>
          <a:ln w="0">
            <a:noFill/>
          </a:ln>
        </p:spPr>
        <p:txBody>
          <a:bodyPr lIns="91440" tIns="45720" rIns="91440" bIns="45720" anchor="b">
            <a:noAutofit/>
          </a:bodyPr>
          <a:lstStyle>
            <a:lvl1pPr indent="0" algn="r">
              <a:lnSpc>
                <a:spcPct val="100000"/>
              </a:lnSpc>
              <a:buNone/>
              <a:tabLst>
                <a:tab pos="0" algn="l"/>
              </a:tabLst>
              <a:defRPr lang="en-ZA" sz="1200" b="0" u="none" strike="noStrike">
                <a:solidFill>
                  <a:srgbClr val="000000"/>
                </a:solidFill>
                <a:effectLst/>
                <a:uFillTx/>
                <a:latin typeface="Times New Roman"/>
              </a:defRPr>
            </a:lvl1pPr>
          </a:lstStyle>
          <a:p>
            <a:pPr indent="0" algn="r">
              <a:lnSpc>
                <a:spcPct val="100000"/>
              </a:lnSpc>
              <a:buNone/>
              <a:tabLst>
                <a:tab pos="0" algn="l"/>
              </a:tabLst>
            </a:pPr>
            <a:fld id="{76F8C901-C4D3-495E-A04A-95F1AE7A6ED8}" type="slidenum">
              <a:rPr lang="en-ZA" sz="1200" b="0" u="none" strike="noStrike">
                <a:solidFill>
                  <a:srgbClr val="000000"/>
                </a:solidFill>
                <a:effectLst/>
                <a:uFillTx/>
                <a:latin typeface="Times New Roman"/>
              </a:rPr>
              <a:t>11</a:t>
            </a:fld>
            <a:endParaRPr lang="en-GB" sz="1200" b="0" u="none" strike="noStrike">
              <a:solidFill>
                <a:srgbClr val="000000"/>
              </a:solidFill>
              <a:effectLst/>
              <a:uFillTx/>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PlaceHolder 1"/>
          <p:cNvSpPr>
            <a:spLocks noGrp="1" noRot="1" noChangeAspect="1"/>
          </p:cNvSpPr>
          <p:nvPr>
            <p:ph type="sldImg"/>
          </p:nvPr>
        </p:nvSpPr>
        <p:spPr>
          <a:xfrm>
            <a:off x="685800" y="1143000"/>
            <a:ext cx="5479560" cy="3079440"/>
          </a:xfrm>
          <a:prstGeom prst="rect">
            <a:avLst/>
          </a:prstGeom>
          <a:ln w="0">
            <a:noFill/>
          </a:ln>
        </p:spPr>
      </p:sp>
      <p:sp>
        <p:nvSpPr>
          <p:cNvPr id="190" name="PlaceHolder 2"/>
          <p:cNvSpPr>
            <a:spLocks noGrp="1"/>
          </p:cNvSpPr>
          <p:nvPr>
            <p:ph type="body"/>
          </p:nvPr>
        </p:nvSpPr>
        <p:spPr>
          <a:xfrm>
            <a:off x="685800" y="4400640"/>
            <a:ext cx="5479560" cy="3593520"/>
          </a:xfrm>
          <a:prstGeom prst="rect">
            <a:avLst/>
          </a:prstGeom>
          <a:noFill/>
          <a:ln w="0">
            <a:noFill/>
          </a:ln>
        </p:spPr>
        <p:txBody>
          <a:bodyPr lIns="91440" tIns="45720" rIns="91440" bIns="45720" anchor="t">
            <a:noAutofit/>
          </a:bodyPr>
          <a:lstStyle/>
          <a:p>
            <a:pPr indent="0">
              <a:buNone/>
            </a:pPr>
            <a:endParaRPr lang="en-GB" sz="1800" b="0" u="none" strike="noStrike">
              <a:solidFill>
                <a:srgbClr val="000000"/>
              </a:solidFill>
              <a:effectLst/>
              <a:uFillTx/>
              <a:latin typeface="Arial"/>
            </a:endParaRPr>
          </a:p>
        </p:txBody>
      </p:sp>
      <p:sp>
        <p:nvSpPr>
          <p:cNvPr id="191" name="PlaceHolder 3"/>
          <p:cNvSpPr>
            <a:spLocks noGrp="1"/>
          </p:cNvSpPr>
          <p:nvPr>
            <p:ph type="sldNum" idx="66"/>
          </p:nvPr>
        </p:nvSpPr>
        <p:spPr>
          <a:xfrm>
            <a:off x="3884760" y="8685360"/>
            <a:ext cx="2964960" cy="451800"/>
          </a:xfrm>
          <a:prstGeom prst="rect">
            <a:avLst/>
          </a:prstGeom>
          <a:noFill/>
          <a:ln w="0">
            <a:noFill/>
          </a:ln>
        </p:spPr>
        <p:txBody>
          <a:bodyPr lIns="91440" tIns="45720" rIns="91440" bIns="45720" anchor="b">
            <a:noAutofit/>
          </a:bodyPr>
          <a:lstStyle>
            <a:lvl1pPr indent="0" algn="r">
              <a:lnSpc>
                <a:spcPct val="100000"/>
              </a:lnSpc>
              <a:buNone/>
              <a:tabLst>
                <a:tab pos="0" algn="l"/>
              </a:tabLst>
              <a:defRPr lang="en-ZA" sz="1200" b="0" u="none" strike="noStrike">
                <a:solidFill>
                  <a:srgbClr val="000000"/>
                </a:solidFill>
                <a:effectLst/>
                <a:uFillTx/>
                <a:latin typeface="Times New Roman"/>
              </a:defRPr>
            </a:lvl1pPr>
          </a:lstStyle>
          <a:p>
            <a:pPr indent="0" algn="r">
              <a:lnSpc>
                <a:spcPct val="100000"/>
              </a:lnSpc>
              <a:buNone/>
              <a:tabLst>
                <a:tab pos="0" algn="l"/>
              </a:tabLst>
            </a:pPr>
            <a:fld id="{32F2E673-80B6-4029-A0DA-DB6A2ED6EF08}" type="slidenum">
              <a:rPr lang="en-ZA" sz="1200" b="0" u="none" strike="noStrike">
                <a:solidFill>
                  <a:srgbClr val="000000"/>
                </a:solidFill>
                <a:effectLst/>
                <a:uFillTx/>
                <a:latin typeface="Times New Roman"/>
              </a:rPr>
              <a:t>12</a:t>
            </a:fld>
            <a:endParaRPr lang="en-GB" sz="1200" b="0" u="none" strike="noStrike">
              <a:solidFill>
                <a:srgbClr val="000000"/>
              </a:solidFill>
              <a:effectLst/>
              <a:uFillTx/>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PlaceHolder 1"/>
          <p:cNvSpPr>
            <a:spLocks noGrp="1" noRot="1" noChangeAspect="1"/>
          </p:cNvSpPr>
          <p:nvPr>
            <p:ph type="sldImg"/>
          </p:nvPr>
        </p:nvSpPr>
        <p:spPr>
          <a:xfrm>
            <a:off x="685800" y="1143000"/>
            <a:ext cx="5479560" cy="3079440"/>
          </a:xfrm>
          <a:prstGeom prst="rect">
            <a:avLst/>
          </a:prstGeom>
          <a:ln w="0">
            <a:noFill/>
          </a:ln>
        </p:spPr>
      </p:sp>
      <p:sp>
        <p:nvSpPr>
          <p:cNvPr id="193" name="PlaceHolder 2"/>
          <p:cNvSpPr>
            <a:spLocks noGrp="1"/>
          </p:cNvSpPr>
          <p:nvPr>
            <p:ph type="body"/>
          </p:nvPr>
        </p:nvSpPr>
        <p:spPr>
          <a:xfrm>
            <a:off x="685800" y="4400640"/>
            <a:ext cx="5479560" cy="3593520"/>
          </a:xfrm>
          <a:prstGeom prst="rect">
            <a:avLst/>
          </a:prstGeom>
          <a:noFill/>
          <a:ln w="0">
            <a:noFill/>
          </a:ln>
        </p:spPr>
        <p:txBody>
          <a:bodyPr lIns="91440" tIns="45720" rIns="91440" bIns="45720" anchor="t">
            <a:noAutofit/>
          </a:bodyPr>
          <a:lstStyle/>
          <a:p>
            <a:pPr indent="0">
              <a:buNone/>
            </a:pPr>
            <a:endParaRPr lang="en-GB" sz="1800" b="0" u="none" strike="noStrike">
              <a:solidFill>
                <a:srgbClr val="000000"/>
              </a:solidFill>
              <a:effectLst/>
              <a:uFillTx/>
              <a:latin typeface="Arial"/>
            </a:endParaRPr>
          </a:p>
        </p:txBody>
      </p:sp>
      <p:sp>
        <p:nvSpPr>
          <p:cNvPr id="194" name="PlaceHolder 3"/>
          <p:cNvSpPr>
            <a:spLocks noGrp="1"/>
          </p:cNvSpPr>
          <p:nvPr>
            <p:ph type="sldNum" idx="67"/>
          </p:nvPr>
        </p:nvSpPr>
        <p:spPr>
          <a:xfrm>
            <a:off x="3884760" y="8685360"/>
            <a:ext cx="2964960" cy="451800"/>
          </a:xfrm>
          <a:prstGeom prst="rect">
            <a:avLst/>
          </a:prstGeom>
          <a:noFill/>
          <a:ln w="0">
            <a:noFill/>
          </a:ln>
        </p:spPr>
        <p:txBody>
          <a:bodyPr lIns="91440" tIns="45720" rIns="91440" bIns="45720" anchor="b">
            <a:noAutofit/>
          </a:bodyPr>
          <a:lstStyle>
            <a:lvl1pPr indent="0" algn="r">
              <a:lnSpc>
                <a:spcPct val="100000"/>
              </a:lnSpc>
              <a:buNone/>
              <a:tabLst>
                <a:tab pos="0" algn="l"/>
              </a:tabLst>
              <a:defRPr lang="en-ZA" sz="1200" b="0" u="none" strike="noStrike">
                <a:solidFill>
                  <a:srgbClr val="000000"/>
                </a:solidFill>
                <a:effectLst/>
                <a:uFillTx/>
                <a:latin typeface="Times New Roman"/>
              </a:defRPr>
            </a:lvl1pPr>
          </a:lstStyle>
          <a:p>
            <a:pPr indent="0" algn="r">
              <a:lnSpc>
                <a:spcPct val="100000"/>
              </a:lnSpc>
              <a:buNone/>
              <a:tabLst>
                <a:tab pos="0" algn="l"/>
              </a:tabLst>
            </a:pPr>
            <a:fld id="{791DA272-CE57-42C9-A11F-F398A1EC6CF6}" type="slidenum">
              <a:rPr lang="en-ZA" sz="1200" b="0" u="none" strike="noStrike">
                <a:solidFill>
                  <a:srgbClr val="000000"/>
                </a:solidFill>
                <a:effectLst/>
                <a:uFillTx/>
                <a:latin typeface="Times New Roman"/>
              </a:rPr>
              <a:t>13</a:t>
            </a:fld>
            <a:endParaRPr lang="en-GB" sz="1200" b="0" u="none" strike="noStrike">
              <a:solidFill>
                <a:srgbClr val="000000"/>
              </a:solidFill>
              <a:effectLst/>
              <a:uFillTx/>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PlaceHolder 1"/>
          <p:cNvSpPr>
            <a:spLocks noGrp="1" noRot="1" noChangeAspect="1"/>
          </p:cNvSpPr>
          <p:nvPr>
            <p:ph type="sldImg"/>
          </p:nvPr>
        </p:nvSpPr>
        <p:spPr>
          <a:xfrm>
            <a:off x="685800" y="1143000"/>
            <a:ext cx="5479560" cy="3079440"/>
          </a:xfrm>
          <a:prstGeom prst="rect">
            <a:avLst/>
          </a:prstGeom>
          <a:ln w="0">
            <a:noFill/>
          </a:ln>
        </p:spPr>
      </p:sp>
      <p:sp>
        <p:nvSpPr>
          <p:cNvPr id="196" name="PlaceHolder 2"/>
          <p:cNvSpPr>
            <a:spLocks noGrp="1"/>
          </p:cNvSpPr>
          <p:nvPr>
            <p:ph type="body"/>
          </p:nvPr>
        </p:nvSpPr>
        <p:spPr>
          <a:xfrm>
            <a:off x="685800" y="4400640"/>
            <a:ext cx="5479560" cy="3593520"/>
          </a:xfrm>
          <a:prstGeom prst="rect">
            <a:avLst/>
          </a:prstGeom>
          <a:noFill/>
          <a:ln w="0">
            <a:noFill/>
          </a:ln>
        </p:spPr>
        <p:txBody>
          <a:bodyPr lIns="91440" tIns="45720" rIns="91440" bIns="45720" anchor="t">
            <a:noAutofit/>
          </a:bodyPr>
          <a:lstStyle/>
          <a:p>
            <a:pPr indent="0">
              <a:buNone/>
            </a:pPr>
            <a:endParaRPr lang="en-GB" sz="1800" b="0" u="none" strike="noStrike">
              <a:solidFill>
                <a:srgbClr val="000000"/>
              </a:solidFill>
              <a:effectLst/>
              <a:uFillTx/>
              <a:latin typeface="Arial"/>
            </a:endParaRPr>
          </a:p>
        </p:txBody>
      </p:sp>
      <p:sp>
        <p:nvSpPr>
          <p:cNvPr id="197" name="PlaceHolder 3"/>
          <p:cNvSpPr>
            <a:spLocks noGrp="1"/>
          </p:cNvSpPr>
          <p:nvPr>
            <p:ph type="sldNum" idx="68"/>
          </p:nvPr>
        </p:nvSpPr>
        <p:spPr>
          <a:xfrm>
            <a:off x="3884760" y="8685360"/>
            <a:ext cx="2964960" cy="451800"/>
          </a:xfrm>
          <a:prstGeom prst="rect">
            <a:avLst/>
          </a:prstGeom>
          <a:noFill/>
          <a:ln w="0">
            <a:noFill/>
          </a:ln>
        </p:spPr>
        <p:txBody>
          <a:bodyPr lIns="91440" tIns="45720" rIns="91440" bIns="45720" anchor="b">
            <a:noAutofit/>
          </a:bodyPr>
          <a:lstStyle>
            <a:lvl1pPr indent="0" algn="r">
              <a:lnSpc>
                <a:spcPct val="100000"/>
              </a:lnSpc>
              <a:buNone/>
              <a:tabLst>
                <a:tab pos="0" algn="l"/>
              </a:tabLst>
              <a:defRPr lang="en-ZA" sz="1200" b="0" u="none" strike="noStrike">
                <a:solidFill>
                  <a:srgbClr val="000000"/>
                </a:solidFill>
                <a:effectLst/>
                <a:uFillTx/>
                <a:latin typeface="Times New Roman"/>
              </a:defRPr>
            </a:lvl1pPr>
          </a:lstStyle>
          <a:p>
            <a:pPr indent="0" algn="r">
              <a:lnSpc>
                <a:spcPct val="100000"/>
              </a:lnSpc>
              <a:buNone/>
              <a:tabLst>
                <a:tab pos="0" algn="l"/>
              </a:tabLst>
            </a:pPr>
            <a:fld id="{6660F3E7-516E-415F-B32D-0BB54D8C3DEA}" type="slidenum">
              <a:rPr lang="en-ZA" sz="1200" b="0" u="none" strike="noStrike">
                <a:solidFill>
                  <a:srgbClr val="000000"/>
                </a:solidFill>
                <a:effectLst/>
                <a:uFillTx/>
                <a:latin typeface="Times New Roman"/>
              </a:rPr>
              <a:t>15</a:t>
            </a:fld>
            <a:endParaRPr lang="en-GB" sz="1200" b="0" u="none" strike="noStrike">
              <a:solidFill>
                <a:srgbClr val="000000"/>
              </a:solidFill>
              <a:effectLst/>
              <a:uFillTx/>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reserve="1">
  <p:cSld name="Default 2">
    <p:bg>
      <p:bgPr>
        <a:solidFill>
          <a:srgbClr val="E8E8E8"/>
        </a:solidFill>
        <a:effectLst/>
      </p:bgPr>
    </p:bg>
    <p:spTree>
      <p:nvGrpSpPr>
        <p:cNvPr id="1" name=""/>
        <p:cNvGrpSpPr/>
        <p:nvPr/>
      </p:nvGrpSpPr>
      <p:grpSpPr>
        <a:xfrm>
          <a:off x="0" y="0"/>
          <a:ext cx="0" cy="0"/>
          <a:chOff x="0" y="0"/>
          <a:chExt cx="0" cy="0"/>
        </a:xfrm>
      </p:grpSpPr>
      <p:sp>
        <p:nvSpPr>
          <p:cNvPr id="5" name="PlaceHolder 1"/>
          <p:cNvSpPr>
            <a:spLocks noGrp="1"/>
          </p:cNvSpPr>
          <p:nvPr>
            <p:ph type="ftr" idx="1"/>
          </p:nvPr>
        </p:nvSpPr>
        <p:spPr>
          <a:xfrm>
            <a:off x="3028680" y="4767480"/>
            <a:ext cx="3079440" cy="2671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p>
        </p:txBody>
      </p:sp>
      <p:sp>
        <p:nvSpPr>
          <p:cNvPr id="6" name="PlaceHolder 2"/>
          <p:cNvSpPr>
            <a:spLocks noGrp="1"/>
          </p:cNvSpPr>
          <p:nvPr>
            <p:ph type="sldNum" idx="2"/>
          </p:nvPr>
        </p:nvSpPr>
        <p:spPr>
          <a:xfrm>
            <a:off x="6457680" y="4767480"/>
            <a:ext cx="2050560" cy="2671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220824D1-E262-4677-ACA3-A15665B7F5BB}" type="slidenum">
              <a:rPr lang="en-US" sz="1200" b="0" u="none" strike="noStrike">
                <a:solidFill>
                  <a:schemeClr val="dk1">
                    <a:tint val="82000"/>
                  </a:schemeClr>
                </a:solidFill>
                <a:effectLst/>
                <a:uFillTx/>
                <a:latin typeface="Aptos"/>
              </a:rPr>
              <a:t>‹#›</a:t>
            </a:fld>
            <a:endParaRPr lang="en-GB" sz="1200" b="0" u="none" strike="noStrike">
              <a:solidFill>
                <a:srgbClr val="000000"/>
              </a:solidFill>
              <a:effectLst/>
              <a:uFillTx/>
              <a:latin typeface="Times New Roman"/>
            </a:endParaRPr>
          </a:p>
        </p:txBody>
      </p:sp>
      <p:sp>
        <p:nvSpPr>
          <p:cNvPr id="2" name="PlaceHolder 3"/>
          <p:cNvSpPr>
            <a:spLocks noGrp="1"/>
          </p:cNvSpPr>
          <p:nvPr>
            <p:ph type="dt" idx="3"/>
          </p:nvPr>
        </p:nvSpPr>
        <p:spPr>
          <a:xfrm>
            <a:off x="628200" y="4767480"/>
            <a:ext cx="2050560" cy="267120"/>
          </a:xfrm>
          <a:prstGeom prst="rect">
            <a:avLst/>
          </a:prstGeom>
          <a:noFill/>
          <a:ln w="0">
            <a:noFill/>
          </a:ln>
        </p:spPr>
        <p:txBody>
          <a:bodyPr lIns="91440" tIns="45720" rIns="91440" bIns="45720" anchor="ctr">
            <a:noAutofit/>
          </a:bodyPr>
          <a:lstStyle>
            <a:lvl1pPr indent="0">
              <a:lnSpc>
                <a:spcPct val="100000"/>
              </a:lnSpc>
              <a:buNone/>
              <a:tabLst>
                <a:tab pos="0" algn="l"/>
              </a:tabLst>
              <a:defRPr lang="en-GB" sz="1400" b="0" u="none" strike="noStrike">
                <a:solidFill>
                  <a:srgbClr val="000000"/>
                </a:solidFill>
                <a:effectLst/>
                <a:uFillTx/>
                <a:latin typeface="Times New Roman"/>
              </a:defRPr>
            </a:lvl1pPr>
          </a:lstStyle>
          <a:p>
            <a:pPr indent="0">
              <a:lnSpc>
                <a:spcPct val="100000"/>
              </a:lnSpc>
              <a:buNone/>
              <a:tabLst>
                <a:tab pos="0" algn="l"/>
              </a:tabLst>
            </a:pPr>
            <a:r>
              <a:rPr lang="en-GB" sz="1400" b="0" u="none" strike="noStrike">
                <a:solidFill>
                  <a:srgbClr val="000000"/>
                </a:solidFill>
                <a:effectLst/>
                <a:uFillTx/>
                <a:latin typeface="Times New Roman"/>
              </a:rPr>
              <a:t>&lt;date/time&gt;</a:t>
            </a:r>
          </a:p>
        </p:txBody>
      </p:sp>
      <p:sp>
        <p:nvSpPr>
          <p:cNvPr id="3" name="PlaceHolder 4"/>
          <p:cNvSpPr>
            <a:spLocks noGrp="1"/>
          </p:cNvSpPr>
          <p:nvPr>
            <p:ph type="title"/>
          </p:nvPr>
        </p:nvSpPr>
        <p:spPr>
          <a:xfrm>
            <a:off x="457200" y="205200"/>
            <a:ext cx="8223480" cy="852840"/>
          </a:xfrm>
          <a:prstGeom prst="rect">
            <a:avLst/>
          </a:prstGeom>
          <a:noFill/>
          <a:ln w="0">
            <a:noFill/>
          </a:ln>
        </p:spPr>
        <p:txBody>
          <a:bodyPr lIns="0" tIns="0" rIns="0" bIns="0" anchor="ctr">
            <a:noAutofit/>
          </a:bodyPr>
          <a:lstStyle/>
          <a:p>
            <a:pPr indent="0" algn="ctr">
              <a:lnSpc>
                <a:spcPct val="100000"/>
              </a:lnSpc>
              <a:buNone/>
              <a:tabLst>
                <a:tab pos="0" algn="l"/>
              </a:tabLst>
            </a:pPr>
            <a:r>
              <a:rPr lang="en-GB" sz="4400" b="0" u="none" strike="noStrike">
                <a:solidFill>
                  <a:srgbClr val="000000"/>
                </a:solidFill>
                <a:effectLst/>
                <a:uFillTx/>
                <a:latin typeface="Arial"/>
              </a:rPr>
              <a:t>Click to edit the title text format</a:t>
            </a:r>
          </a:p>
        </p:txBody>
      </p:sp>
      <p:sp>
        <p:nvSpPr>
          <p:cNvPr id="4" name="PlaceHolder 5"/>
          <p:cNvSpPr>
            <a:spLocks noGrp="1"/>
          </p:cNvSpPr>
          <p:nvPr>
            <p:ph type="body"/>
          </p:nvPr>
        </p:nvSpPr>
        <p:spPr>
          <a:xfrm>
            <a:off x="457200" y="1203480"/>
            <a:ext cx="8223480" cy="297720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GB" sz="32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GB" sz="28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GB" sz="24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GB" sz="20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GB" sz="20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GB" sz="20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GB" sz="2000" b="0" u="none" strike="noStrike">
                <a:solidFill>
                  <a:srgbClr val="000000"/>
                </a:solidFill>
                <a:effectLst/>
                <a:uFillTx/>
                <a:latin typeface="Arial"/>
              </a:rPr>
              <a:t>Seventh Outline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Default 1">
    <p:bg>
      <p:bgPr>
        <a:solidFill>
          <a:srgbClr val="E8E8E8"/>
        </a:solidFill>
        <a:effectLst/>
      </p:bgPr>
    </p:bg>
    <p:spTree>
      <p:nvGrpSpPr>
        <p:cNvPr id="1" name=""/>
        <p:cNvGrpSpPr/>
        <p:nvPr/>
      </p:nvGrpSpPr>
      <p:grpSpPr>
        <a:xfrm>
          <a:off x="0" y="0"/>
          <a:ext cx="0" cy="0"/>
          <a:chOff x="0" y="0"/>
          <a:chExt cx="0" cy="0"/>
        </a:xfrm>
      </p:grpSpPr>
      <p:sp>
        <p:nvSpPr>
          <p:cNvPr id="45" name="PlaceHolder 1"/>
          <p:cNvSpPr>
            <a:spLocks noGrp="1"/>
          </p:cNvSpPr>
          <p:nvPr>
            <p:ph type="ftr" idx="28"/>
          </p:nvPr>
        </p:nvSpPr>
        <p:spPr>
          <a:xfrm>
            <a:off x="3028680" y="4767480"/>
            <a:ext cx="3079440" cy="2671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p>
        </p:txBody>
      </p:sp>
      <p:sp>
        <p:nvSpPr>
          <p:cNvPr id="46" name="PlaceHolder 2"/>
          <p:cNvSpPr>
            <a:spLocks noGrp="1"/>
          </p:cNvSpPr>
          <p:nvPr>
            <p:ph type="sldNum" idx="29"/>
          </p:nvPr>
        </p:nvSpPr>
        <p:spPr>
          <a:xfrm>
            <a:off x="6457680" y="4767480"/>
            <a:ext cx="2050560" cy="2671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32D9CBD5-AAC6-47EE-855E-16EDCED62D03}" type="slidenum">
              <a:rPr lang="en-US" sz="1200" b="0" u="none" strike="noStrike">
                <a:solidFill>
                  <a:schemeClr val="dk1">
                    <a:tint val="82000"/>
                  </a:schemeClr>
                </a:solidFill>
                <a:effectLst/>
                <a:uFillTx/>
                <a:latin typeface="Aptos"/>
              </a:rPr>
              <a:t>‹#›</a:t>
            </a:fld>
            <a:endParaRPr lang="en-GB" sz="1200" b="0" u="none" strike="noStrike">
              <a:solidFill>
                <a:srgbClr val="000000"/>
              </a:solidFill>
              <a:effectLst/>
              <a:uFillTx/>
              <a:latin typeface="Times New Roman"/>
            </a:endParaRPr>
          </a:p>
        </p:txBody>
      </p:sp>
      <p:sp>
        <p:nvSpPr>
          <p:cNvPr id="47" name="PlaceHolder 3"/>
          <p:cNvSpPr>
            <a:spLocks noGrp="1"/>
          </p:cNvSpPr>
          <p:nvPr>
            <p:ph type="dt" idx="30"/>
          </p:nvPr>
        </p:nvSpPr>
        <p:spPr>
          <a:xfrm>
            <a:off x="628200" y="4767480"/>
            <a:ext cx="2050560" cy="267120"/>
          </a:xfrm>
          <a:prstGeom prst="rect">
            <a:avLst/>
          </a:prstGeom>
          <a:noFill/>
          <a:ln w="0">
            <a:noFill/>
          </a:ln>
        </p:spPr>
        <p:txBody>
          <a:bodyPr lIns="91440" tIns="45720" rIns="91440" bIns="45720" anchor="ctr">
            <a:noAutofit/>
          </a:bodyPr>
          <a:lstStyle>
            <a:lvl1pPr indent="0">
              <a:lnSpc>
                <a:spcPct val="100000"/>
              </a:lnSpc>
              <a:buNone/>
              <a:tabLst>
                <a:tab pos="0" algn="l"/>
              </a:tabLst>
              <a:defRPr lang="en-GB" sz="1400" b="0" u="none" strike="noStrike">
                <a:solidFill>
                  <a:srgbClr val="000000"/>
                </a:solidFill>
                <a:effectLst/>
                <a:uFillTx/>
                <a:latin typeface="Times New Roman"/>
              </a:defRPr>
            </a:lvl1pPr>
          </a:lstStyle>
          <a:p>
            <a:pPr indent="0">
              <a:lnSpc>
                <a:spcPct val="100000"/>
              </a:lnSpc>
              <a:buNone/>
              <a:tabLst>
                <a:tab pos="0" algn="l"/>
              </a:tabLst>
            </a:pPr>
            <a:r>
              <a:rPr lang="en-GB" sz="1400" b="0" u="none" strike="noStrike">
                <a:solidFill>
                  <a:srgbClr val="000000"/>
                </a:solidFill>
                <a:effectLst/>
                <a:uFillTx/>
                <a:latin typeface="Times New Roman"/>
              </a:rPr>
              <a:t>&lt;date/time&gt;</a:t>
            </a:r>
          </a:p>
        </p:txBody>
      </p:sp>
      <p:sp>
        <p:nvSpPr>
          <p:cNvPr id="48" name="PlaceHolder 4"/>
          <p:cNvSpPr>
            <a:spLocks noGrp="1"/>
          </p:cNvSpPr>
          <p:nvPr>
            <p:ph type="title"/>
          </p:nvPr>
        </p:nvSpPr>
        <p:spPr>
          <a:xfrm>
            <a:off x="457200" y="205200"/>
            <a:ext cx="8223480" cy="852840"/>
          </a:xfrm>
          <a:prstGeom prst="rect">
            <a:avLst/>
          </a:prstGeom>
          <a:noFill/>
          <a:ln w="0">
            <a:noFill/>
          </a:ln>
        </p:spPr>
        <p:txBody>
          <a:bodyPr lIns="0" tIns="0" rIns="0" bIns="0" anchor="ctr">
            <a:noAutofit/>
          </a:bodyPr>
          <a:lstStyle/>
          <a:p>
            <a:pPr indent="0" algn="ctr">
              <a:lnSpc>
                <a:spcPct val="100000"/>
              </a:lnSpc>
              <a:buNone/>
              <a:tabLst>
                <a:tab pos="0" algn="l"/>
              </a:tabLst>
            </a:pPr>
            <a:r>
              <a:rPr lang="en-GB" sz="4400" b="0" u="none" strike="noStrike">
                <a:solidFill>
                  <a:srgbClr val="000000"/>
                </a:solidFill>
                <a:effectLst/>
                <a:uFillTx/>
                <a:latin typeface="Arial"/>
              </a:rPr>
              <a:t>Click to edit the title text format</a:t>
            </a:r>
          </a:p>
        </p:txBody>
      </p:sp>
      <p:sp>
        <p:nvSpPr>
          <p:cNvPr id="49" name="PlaceHolder 5"/>
          <p:cNvSpPr>
            <a:spLocks noGrp="1"/>
          </p:cNvSpPr>
          <p:nvPr>
            <p:ph type="body"/>
          </p:nvPr>
        </p:nvSpPr>
        <p:spPr>
          <a:xfrm>
            <a:off x="457200" y="1203480"/>
            <a:ext cx="8223480" cy="297720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GB" sz="32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GB" sz="28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GB" sz="24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GB" sz="20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GB" sz="20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GB" sz="20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GB" sz="2000" b="0" u="none" strike="noStrike">
                <a:solidFill>
                  <a:srgbClr val="000000"/>
                </a:solidFill>
                <a:effectLst/>
                <a:uFillTx/>
                <a:latin typeface="Arial"/>
              </a:rPr>
              <a:t>Seventh Outline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Default 8">
    <p:bg>
      <p:bgPr>
        <a:solidFill>
          <a:srgbClr val="E8E8E8"/>
        </a:solidFill>
        <a:effectLst/>
      </p:bgPr>
    </p:bg>
    <p:spTree>
      <p:nvGrpSpPr>
        <p:cNvPr id="1" name=""/>
        <p:cNvGrpSpPr/>
        <p:nvPr/>
      </p:nvGrpSpPr>
      <p:grpSpPr>
        <a:xfrm>
          <a:off x="0" y="0"/>
          <a:ext cx="0" cy="0"/>
          <a:chOff x="0" y="0"/>
          <a:chExt cx="0" cy="0"/>
        </a:xfrm>
      </p:grpSpPr>
      <p:sp>
        <p:nvSpPr>
          <p:cNvPr id="50" name="PlaceHolder 1"/>
          <p:cNvSpPr>
            <a:spLocks noGrp="1"/>
          </p:cNvSpPr>
          <p:nvPr>
            <p:ph type="ftr" idx="31"/>
          </p:nvPr>
        </p:nvSpPr>
        <p:spPr>
          <a:xfrm>
            <a:off x="3028680" y="4767480"/>
            <a:ext cx="3079440" cy="2671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p>
        </p:txBody>
      </p:sp>
      <p:sp>
        <p:nvSpPr>
          <p:cNvPr id="51" name="PlaceHolder 2"/>
          <p:cNvSpPr>
            <a:spLocks noGrp="1"/>
          </p:cNvSpPr>
          <p:nvPr>
            <p:ph type="sldNum" idx="32"/>
          </p:nvPr>
        </p:nvSpPr>
        <p:spPr>
          <a:xfrm>
            <a:off x="6457680" y="4767480"/>
            <a:ext cx="2050560" cy="2671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475146C7-8CF4-466F-8F40-ABC58FE4D4DD}" type="slidenum">
              <a:rPr lang="en-US" sz="1200" b="0" u="none" strike="noStrike">
                <a:solidFill>
                  <a:schemeClr val="dk1">
                    <a:tint val="82000"/>
                  </a:schemeClr>
                </a:solidFill>
                <a:effectLst/>
                <a:uFillTx/>
                <a:latin typeface="Aptos"/>
              </a:rPr>
              <a:t>‹#›</a:t>
            </a:fld>
            <a:endParaRPr lang="en-GB" sz="1200" b="0" u="none" strike="noStrike">
              <a:solidFill>
                <a:srgbClr val="000000"/>
              </a:solidFill>
              <a:effectLst/>
              <a:uFillTx/>
              <a:latin typeface="Times New Roman"/>
            </a:endParaRPr>
          </a:p>
        </p:txBody>
      </p:sp>
      <p:sp>
        <p:nvSpPr>
          <p:cNvPr id="52" name="PlaceHolder 3"/>
          <p:cNvSpPr>
            <a:spLocks noGrp="1"/>
          </p:cNvSpPr>
          <p:nvPr>
            <p:ph type="dt" idx="33"/>
          </p:nvPr>
        </p:nvSpPr>
        <p:spPr>
          <a:xfrm>
            <a:off x="628200" y="4767480"/>
            <a:ext cx="2050560" cy="267120"/>
          </a:xfrm>
          <a:prstGeom prst="rect">
            <a:avLst/>
          </a:prstGeom>
          <a:noFill/>
          <a:ln w="0">
            <a:noFill/>
          </a:ln>
        </p:spPr>
        <p:txBody>
          <a:bodyPr lIns="91440" tIns="45720" rIns="91440" bIns="45720" anchor="ctr">
            <a:noAutofit/>
          </a:bodyPr>
          <a:lstStyle>
            <a:lvl1pPr indent="0">
              <a:lnSpc>
                <a:spcPct val="100000"/>
              </a:lnSpc>
              <a:buNone/>
              <a:tabLst>
                <a:tab pos="0" algn="l"/>
              </a:tabLst>
              <a:defRPr lang="en-GB" sz="1400" b="0" u="none" strike="noStrike">
                <a:solidFill>
                  <a:srgbClr val="000000"/>
                </a:solidFill>
                <a:effectLst/>
                <a:uFillTx/>
                <a:latin typeface="Times New Roman"/>
              </a:defRPr>
            </a:lvl1pPr>
          </a:lstStyle>
          <a:p>
            <a:pPr indent="0">
              <a:lnSpc>
                <a:spcPct val="100000"/>
              </a:lnSpc>
              <a:buNone/>
              <a:tabLst>
                <a:tab pos="0" algn="l"/>
              </a:tabLst>
            </a:pPr>
            <a:r>
              <a:rPr lang="en-GB" sz="1400" b="0" u="none" strike="noStrike">
                <a:solidFill>
                  <a:srgbClr val="000000"/>
                </a:solidFill>
                <a:effectLst/>
                <a:uFillTx/>
                <a:latin typeface="Times New Roman"/>
              </a:rPr>
              <a:t>&lt;date/time&gt;</a:t>
            </a:r>
          </a:p>
        </p:txBody>
      </p:sp>
      <p:sp>
        <p:nvSpPr>
          <p:cNvPr id="53" name="PlaceHolder 4"/>
          <p:cNvSpPr>
            <a:spLocks noGrp="1"/>
          </p:cNvSpPr>
          <p:nvPr>
            <p:ph type="title"/>
          </p:nvPr>
        </p:nvSpPr>
        <p:spPr>
          <a:xfrm>
            <a:off x="457200" y="205200"/>
            <a:ext cx="8223480" cy="852840"/>
          </a:xfrm>
          <a:prstGeom prst="rect">
            <a:avLst/>
          </a:prstGeom>
          <a:noFill/>
          <a:ln w="0">
            <a:noFill/>
          </a:ln>
        </p:spPr>
        <p:txBody>
          <a:bodyPr lIns="0" tIns="0" rIns="0" bIns="0" anchor="ctr">
            <a:noAutofit/>
          </a:bodyPr>
          <a:lstStyle/>
          <a:p>
            <a:pPr indent="0" algn="ctr">
              <a:lnSpc>
                <a:spcPct val="100000"/>
              </a:lnSpc>
              <a:buNone/>
              <a:tabLst>
                <a:tab pos="0" algn="l"/>
              </a:tabLst>
            </a:pPr>
            <a:r>
              <a:rPr lang="en-GB" sz="4400" b="0" u="none" strike="noStrike">
                <a:solidFill>
                  <a:srgbClr val="000000"/>
                </a:solidFill>
                <a:effectLst/>
                <a:uFillTx/>
                <a:latin typeface="Arial"/>
              </a:rPr>
              <a:t>Click to edit the title text format</a:t>
            </a:r>
          </a:p>
        </p:txBody>
      </p:sp>
      <p:sp>
        <p:nvSpPr>
          <p:cNvPr id="54" name="PlaceHolder 5"/>
          <p:cNvSpPr>
            <a:spLocks noGrp="1"/>
          </p:cNvSpPr>
          <p:nvPr>
            <p:ph type="body"/>
          </p:nvPr>
        </p:nvSpPr>
        <p:spPr>
          <a:xfrm>
            <a:off x="457200" y="1203480"/>
            <a:ext cx="8223480" cy="297720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GB" sz="32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GB" sz="28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GB" sz="24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GB" sz="20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GB" sz="20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GB" sz="20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GB" sz="2000" b="0" u="none" strike="noStrike">
                <a:solidFill>
                  <a:srgbClr val="000000"/>
                </a:solidFill>
                <a:effectLst/>
                <a:uFillTx/>
                <a:latin typeface="Arial"/>
              </a:rPr>
              <a:t>Seventh Outline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Content with Caption">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05200"/>
            <a:ext cx="8223480" cy="852840"/>
          </a:xfrm>
          <a:prstGeom prst="rect">
            <a:avLst/>
          </a:prstGeom>
          <a:noFill/>
          <a:ln w="0">
            <a:noFill/>
          </a:ln>
        </p:spPr>
        <p:txBody>
          <a:bodyPr lIns="0" tIns="0" rIns="0" bIns="0" anchor="ctr">
            <a:spAutoFit/>
          </a:bodyPr>
          <a:lstStyle/>
          <a:p>
            <a:pPr indent="0" algn="ctr">
              <a:buNone/>
            </a:pPr>
            <a:endParaRPr lang="en-GB" sz="4400" b="0" u="none" strike="noStrike">
              <a:solidFill>
                <a:srgbClr val="000000"/>
              </a:solidFill>
              <a:effectLst/>
              <a:uFillTx/>
              <a:latin typeface="Arial"/>
            </a:endParaRPr>
          </a:p>
        </p:txBody>
      </p:sp>
      <p:sp>
        <p:nvSpPr>
          <p:cNvPr id="61" name="PlaceHolder 2"/>
          <p:cNvSpPr>
            <a:spLocks noGrp="1"/>
          </p:cNvSpPr>
          <p:nvPr>
            <p:ph/>
          </p:nvPr>
        </p:nvSpPr>
        <p:spPr>
          <a:xfrm>
            <a:off x="457200" y="1203480"/>
            <a:ext cx="8223480" cy="2977200"/>
          </a:xfrm>
          <a:prstGeom prst="rect">
            <a:avLst/>
          </a:prstGeom>
          <a:noFill/>
          <a:ln w="0">
            <a:noFill/>
          </a:ln>
        </p:spPr>
        <p:txBody>
          <a:bodyPr lIns="0" tIns="0" rIns="0" bIns="0" anchor="t">
            <a:normAutofit/>
          </a:bodyPr>
          <a:lstStyle/>
          <a:p>
            <a:pPr indent="0">
              <a:spcBef>
                <a:spcPts val="1417"/>
              </a:spcBef>
              <a:buNone/>
            </a:pPr>
            <a:endParaRPr lang="en-GB" sz="3200" b="0" u="none" strike="noStrike">
              <a:solidFill>
                <a:srgbClr val="000000"/>
              </a:solidFill>
              <a:effectLst/>
              <a:uFillTx/>
              <a:latin typeface="Arial"/>
            </a:endParaRPr>
          </a:p>
        </p:txBody>
      </p:sp>
      <p:sp>
        <p:nvSpPr>
          <p:cNvPr id="4" name="PlaceHolder 3"/>
          <p:cNvSpPr>
            <a:spLocks noGrp="1"/>
          </p:cNvSpPr>
          <p:nvPr>
            <p:ph type="ftr" idx="34"/>
          </p:nvPr>
        </p:nvSpPr>
        <p:spPr/>
        <p:txBody>
          <a:bodyPr/>
          <a:lstStyle/>
          <a:p>
            <a:r>
              <a:t>Footer</a:t>
            </a:r>
          </a:p>
        </p:txBody>
      </p:sp>
      <p:sp>
        <p:nvSpPr>
          <p:cNvPr id="5" name="PlaceHolder 4"/>
          <p:cNvSpPr>
            <a:spLocks noGrp="1"/>
          </p:cNvSpPr>
          <p:nvPr>
            <p:ph type="sldNum" idx="35"/>
          </p:nvPr>
        </p:nvSpPr>
        <p:spPr/>
        <p:txBody>
          <a:bodyPr/>
          <a:lstStyle/>
          <a:p>
            <a:fld id="{E94CEE7E-1A36-4ACC-8BD4-18C309BC1C21}" type="slidenum">
              <a:t>‹#›</a:t>
            </a:fld>
            <a:endParaRPr/>
          </a:p>
        </p:txBody>
      </p:sp>
      <p:sp>
        <p:nvSpPr>
          <p:cNvPr id="6" name="PlaceHolder 5"/>
          <p:cNvSpPr>
            <a:spLocks noGrp="1"/>
          </p:cNvSpPr>
          <p:nvPr>
            <p:ph type="dt" idx="36"/>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Picture with Caption">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05200"/>
            <a:ext cx="8223480" cy="852840"/>
          </a:xfrm>
          <a:prstGeom prst="rect">
            <a:avLst/>
          </a:prstGeom>
          <a:noFill/>
          <a:ln w="0">
            <a:noFill/>
          </a:ln>
        </p:spPr>
        <p:txBody>
          <a:bodyPr lIns="0" tIns="0" rIns="0" bIns="0" anchor="ctr">
            <a:spAutoFit/>
          </a:bodyPr>
          <a:lstStyle/>
          <a:p>
            <a:pPr indent="0" algn="ctr">
              <a:buNone/>
            </a:pPr>
            <a:endParaRPr lang="en-GB" sz="4400" b="0" u="none" strike="noStrike">
              <a:solidFill>
                <a:srgbClr val="000000"/>
              </a:solidFill>
              <a:effectLst/>
              <a:uFillTx/>
              <a:latin typeface="Arial"/>
            </a:endParaRPr>
          </a:p>
        </p:txBody>
      </p:sp>
      <p:sp>
        <p:nvSpPr>
          <p:cNvPr id="68" name="PlaceHolder 2"/>
          <p:cNvSpPr>
            <a:spLocks noGrp="1"/>
          </p:cNvSpPr>
          <p:nvPr>
            <p:ph/>
          </p:nvPr>
        </p:nvSpPr>
        <p:spPr>
          <a:xfrm>
            <a:off x="457200" y="1203480"/>
            <a:ext cx="8223480" cy="2977200"/>
          </a:xfrm>
          <a:prstGeom prst="rect">
            <a:avLst/>
          </a:prstGeom>
          <a:noFill/>
          <a:ln w="0">
            <a:noFill/>
          </a:ln>
        </p:spPr>
        <p:txBody>
          <a:bodyPr lIns="0" tIns="0" rIns="0" bIns="0" anchor="t">
            <a:normAutofit/>
          </a:bodyPr>
          <a:lstStyle/>
          <a:p>
            <a:pPr indent="0">
              <a:spcBef>
                <a:spcPts val="1417"/>
              </a:spcBef>
              <a:buNone/>
            </a:pPr>
            <a:endParaRPr lang="en-GB" sz="3200" b="0" u="none" strike="noStrike">
              <a:solidFill>
                <a:srgbClr val="000000"/>
              </a:solidFill>
              <a:effectLst/>
              <a:uFillTx/>
              <a:latin typeface="Arial"/>
            </a:endParaRPr>
          </a:p>
        </p:txBody>
      </p:sp>
      <p:sp>
        <p:nvSpPr>
          <p:cNvPr id="4" name="PlaceHolder 3"/>
          <p:cNvSpPr>
            <a:spLocks noGrp="1"/>
          </p:cNvSpPr>
          <p:nvPr>
            <p:ph type="ftr" idx="37"/>
          </p:nvPr>
        </p:nvSpPr>
        <p:spPr/>
        <p:txBody>
          <a:bodyPr/>
          <a:lstStyle/>
          <a:p>
            <a:r>
              <a:t>Footer</a:t>
            </a:r>
          </a:p>
        </p:txBody>
      </p:sp>
      <p:sp>
        <p:nvSpPr>
          <p:cNvPr id="5" name="PlaceHolder 4"/>
          <p:cNvSpPr>
            <a:spLocks noGrp="1"/>
          </p:cNvSpPr>
          <p:nvPr>
            <p:ph type="sldNum" idx="38"/>
          </p:nvPr>
        </p:nvSpPr>
        <p:spPr/>
        <p:txBody>
          <a:bodyPr/>
          <a:lstStyle/>
          <a:p>
            <a:fld id="{0B113221-05A5-4334-B6EE-8FA2551CB724}" type="slidenum">
              <a:t>‹#›</a:t>
            </a:fld>
            <a:endParaRPr/>
          </a:p>
        </p:txBody>
      </p:sp>
      <p:sp>
        <p:nvSpPr>
          <p:cNvPr id="6" name="PlaceHolder 5"/>
          <p:cNvSpPr>
            <a:spLocks noGrp="1"/>
          </p:cNvSpPr>
          <p:nvPr>
            <p:ph type="dt" idx="39"/>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Slide">
    <p:bg>
      <p:bgPr>
        <a:solidFill>
          <a:srgbClr val="E8E8E8"/>
        </a:solidFill>
        <a:effectLst/>
      </p:bgPr>
    </p:bg>
    <p:spTree>
      <p:nvGrpSpPr>
        <p:cNvPr id="1" name=""/>
        <p:cNvGrpSpPr/>
        <p:nvPr/>
      </p:nvGrpSpPr>
      <p:grpSpPr>
        <a:xfrm>
          <a:off x="0" y="0"/>
          <a:ext cx="0" cy="0"/>
          <a:chOff x="0" y="0"/>
          <a:chExt cx="0" cy="0"/>
        </a:xfrm>
      </p:grpSpPr>
      <p:sp>
        <p:nvSpPr>
          <p:cNvPr id="69" name="PlaceHolder 1"/>
          <p:cNvSpPr>
            <a:spLocks noGrp="1"/>
          </p:cNvSpPr>
          <p:nvPr>
            <p:ph type="title"/>
          </p:nvPr>
        </p:nvSpPr>
        <p:spPr>
          <a:xfrm>
            <a:off x="456840" y="496800"/>
            <a:ext cx="8222760" cy="274680"/>
          </a:xfrm>
          <a:prstGeom prst="rect">
            <a:avLst/>
          </a:prstGeom>
          <a:noFill/>
          <a:ln w="0">
            <a:noFill/>
          </a:ln>
        </p:spPr>
        <p:txBody>
          <a:bodyPr lIns="0" tIns="0" rIns="0" bIns="0" anchor="ctr">
            <a:spAutoFit/>
          </a:bodyPr>
          <a:lstStyle/>
          <a:p>
            <a:pPr indent="0">
              <a:lnSpc>
                <a:spcPct val="100000"/>
              </a:lnSpc>
              <a:buNone/>
              <a:tabLst>
                <a:tab pos="0" algn="l"/>
              </a:tabLst>
            </a:pPr>
            <a:r>
              <a:rPr lang="en-GB" sz="1800" b="0" u="none" strike="noStrike">
                <a:solidFill>
                  <a:srgbClr val="000000"/>
                </a:solidFill>
                <a:effectLst/>
                <a:uFillTx/>
                <a:latin typeface="Arial"/>
              </a:rPr>
              <a:t>Click to edit the title text format</a:t>
            </a:r>
          </a:p>
        </p:txBody>
      </p:sp>
      <p:sp>
        <p:nvSpPr>
          <p:cNvPr id="70" name="PlaceHolder 2"/>
          <p:cNvSpPr>
            <a:spLocks noGrp="1"/>
          </p:cNvSpPr>
          <p:nvPr>
            <p:ph type="body"/>
          </p:nvPr>
        </p:nvSpPr>
        <p:spPr>
          <a:xfrm>
            <a:off x="456840" y="1203120"/>
            <a:ext cx="8222760" cy="297648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GB" sz="18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GB" sz="18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GB" sz="18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GB" sz="18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GB" sz="18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GB" sz="18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GB" sz="1800" b="0" u="none" strike="noStrike">
                <a:solidFill>
                  <a:srgbClr val="000000"/>
                </a:solidFill>
                <a:effectLst/>
                <a:uFillTx/>
                <a:latin typeface="Arial"/>
              </a:rPr>
              <a:t>Seventh Outline Level</a:t>
            </a:r>
          </a:p>
        </p:txBody>
      </p:sp>
      <p:sp>
        <p:nvSpPr>
          <p:cNvPr id="71" name="PlaceHolder 3"/>
          <p:cNvSpPr>
            <a:spLocks noGrp="1"/>
          </p:cNvSpPr>
          <p:nvPr>
            <p:ph type="ftr" idx="40"/>
          </p:nvPr>
        </p:nvSpPr>
        <p:spPr>
          <a:xfrm>
            <a:off x="3028680" y="4767480"/>
            <a:ext cx="3079440" cy="2671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p>
        </p:txBody>
      </p:sp>
      <p:sp>
        <p:nvSpPr>
          <p:cNvPr id="72" name="PlaceHolder 4"/>
          <p:cNvSpPr>
            <a:spLocks noGrp="1"/>
          </p:cNvSpPr>
          <p:nvPr>
            <p:ph type="sldNum" idx="41"/>
          </p:nvPr>
        </p:nvSpPr>
        <p:spPr>
          <a:xfrm>
            <a:off x="6457680" y="4767480"/>
            <a:ext cx="2050560" cy="2671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954243CD-4E7E-48C5-96A8-1148D8B9C3E9}" type="slidenum">
              <a:rPr lang="en-US" sz="1200" b="0" u="none" strike="noStrike">
                <a:solidFill>
                  <a:schemeClr val="dk1">
                    <a:tint val="82000"/>
                  </a:schemeClr>
                </a:solidFill>
                <a:effectLst/>
                <a:uFillTx/>
                <a:latin typeface="Aptos"/>
              </a:rPr>
              <a:t>‹#›</a:t>
            </a:fld>
            <a:endParaRPr lang="en-GB" sz="1200" b="0" u="none" strike="noStrike">
              <a:solidFill>
                <a:srgbClr val="000000"/>
              </a:solidFill>
              <a:effectLst/>
              <a:uFillTx/>
              <a:latin typeface="Times New Roman"/>
            </a:endParaRPr>
          </a:p>
        </p:txBody>
      </p:sp>
      <p:sp>
        <p:nvSpPr>
          <p:cNvPr id="73" name="PlaceHolder 5"/>
          <p:cNvSpPr>
            <a:spLocks noGrp="1"/>
          </p:cNvSpPr>
          <p:nvPr>
            <p:ph type="dt" idx="42"/>
          </p:nvPr>
        </p:nvSpPr>
        <p:spPr>
          <a:xfrm>
            <a:off x="628200" y="4767480"/>
            <a:ext cx="2050560" cy="267120"/>
          </a:xfrm>
          <a:prstGeom prst="rect">
            <a:avLst/>
          </a:prstGeom>
          <a:noFill/>
          <a:ln w="0">
            <a:noFill/>
          </a:ln>
        </p:spPr>
        <p:txBody>
          <a:bodyPr lIns="91440" tIns="45720" rIns="91440" bIns="45720" anchor="ctr">
            <a:noAutofit/>
          </a:bodyPr>
          <a:lstStyle>
            <a:lvl1pPr indent="0">
              <a:lnSpc>
                <a:spcPct val="100000"/>
              </a:lnSpc>
              <a:buNone/>
              <a:tabLst>
                <a:tab pos="0" algn="l"/>
              </a:tabLst>
              <a:defRPr lang="en-GB" sz="1400" b="0" u="none" strike="noStrike">
                <a:solidFill>
                  <a:srgbClr val="000000"/>
                </a:solidFill>
                <a:effectLst/>
                <a:uFillTx/>
                <a:latin typeface="Times New Roman"/>
              </a:defRPr>
            </a:lvl1pPr>
          </a:lstStyle>
          <a:p>
            <a:pPr indent="0">
              <a:lnSpc>
                <a:spcPct val="100000"/>
              </a:lnSpc>
              <a:buNone/>
              <a:tabLst>
                <a:tab pos="0" algn="l"/>
              </a:tabLst>
            </a:pPr>
            <a:r>
              <a:rPr lang="en-GB" sz="1400" b="0" u="none" strike="noStrike">
                <a:solidFill>
                  <a:srgbClr val="000000"/>
                </a:solidFill>
                <a:effectLst/>
                <a:uFillTx/>
                <a:latin typeface="Times New Roman"/>
              </a:rPr>
              <a:t>&lt;date/time&gt;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efault 9">
    <p:bg>
      <p:bgPr>
        <a:solidFill>
          <a:srgbClr val="E8E8E8"/>
        </a:solidFill>
        <a:effectLst/>
      </p:bgPr>
    </p:bg>
    <p:spTree>
      <p:nvGrpSpPr>
        <p:cNvPr id="1" name=""/>
        <p:cNvGrpSpPr/>
        <p:nvPr/>
      </p:nvGrpSpPr>
      <p:grpSpPr>
        <a:xfrm>
          <a:off x="0" y="0"/>
          <a:ext cx="0" cy="0"/>
          <a:chOff x="0" y="0"/>
          <a:chExt cx="0" cy="0"/>
        </a:xfrm>
      </p:grpSpPr>
      <p:sp>
        <p:nvSpPr>
          <p:cNvPr id="74" name="PlaceHolder 1"/>
          <p:cNvSpPr>
            <a:spLocks noGrp="1"/>
          </p:cNvSpPr>
          <p:nvPr>
            <p:ph type="title"/>
          </p:nvPr>
        </p:nvSpPr>
        <p:spPr>
          <a:xfrm>
            <a:off x="456840" y="496800"/>
            <a:ext cx="8222760" cy="274680"/>
          </a:xfrm>
          <a:prstGeom prst="rect">
            <a:avLst/>
          </a:prstGeom>
          <a:noFill/>
          <a:ln w="0">
            <a:noFill/>
          </a:ln>
        </p:spPr>
        <p:txBody>
          <a:bodyPr lIns="0" tIns="0" rIns="0" bIns="0" anchor="ctr">
            <a:spAutoFit/>
          </a:bodyPr>
          <a:lstStyle/>
          <a:p>
            <a:pPr indent="0">
              <a:lnSpc>
                <a:spcPct val="100000"/>
              </a:lnSpc>
              <a:buNone/>
              <a:tabLst>
                <a:tab pos="0" algn="l"/>
              </a:tabLst>
            </a:pPr>
            <a:r>
              <a:rPr lang="en-GB" sz="1800" b="0" u="none" strike="noStrike">
                <a:solidFill>
                  <a:srgbClr val="000000"/>
                </a:solidFill>
                <a:effectLst/>
                <a:uFillTx/>
                <a:latin typeface="Arial"/>
              </a:rPr>
              <a:t>Click to edit the title text format</a:t>
            </a:r>
          </a:p>
        </p:txBody>
      </p:sp>
      <p:sp>
        <p:nvSpPr>
          <p:cNvPr id="75" name="PlaceHolder 2"/>
          <p:cNvSpPr>
            <a:spLocks noGrp="1"/>
          </p:cNvSpPr>
          <p:nvPr>
            <p:ph type="ftr" idx="43"/>
          </p:nvPr>
        </p:nvSpPr>
        <p:spPr>
          <a:xfrm>
            <a:off x="3028680" y="4767480"/>
            <a:ext cx="3079440" cy="2671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p>
        </p:txBody>
      </p:sp>
      <p:sp>
        <p:nvSpPr>
          <p:cNvPr id="76" name="PlaceHolder 3"/>
          <p:cNvSpPr>
            <a:spLocks noGrp="1"/>
          </p:cNvSpPr>
          <p:nvPr>
            <p:ph type="sldNum" idx="44"/>
          </p:nvPr>
        </p:nvSpPr>
        <p:spPr>
          <a:xfrm>
            <a:off x="6457680" y="4767480"/>
            <a:ext cx="2050560" cy="2671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EED6599D-9480-4D30-BBFE-618656077EF2}" type="slidenum">
              <a:rPr lang="en-US" sz="1200" b="0" u="none" strike="noStrike">
                <a:solidFill>
                  <a:schemeClr val="dk1">
                    <a:tint val="82000"/>
                  </a:schemeClr>
                </a:solidFill>
                <a:effectLst/>
                <a:uFillTx/>
                <a:latin typeface="Aptos"/>
              </a:rPr>
              <a:t>‹#›</a:t>
            </a:fld>
            <a:endParaRPr lang="en-GB" sz="1200" b="0" u="none" strike="noStrike">
              <a:solidFill>
                <a:srgbClr val="000000"/>
              </a:solidFill>
              <a:effectLst/>
              <a:uFillTx/>
              <a:latin typeface="Times New Roman"/>
            </a:endParaRPr>
          </a:p>
        </p:txBody>
      </p:sp>
      <p:sp>
        <p:nvSpPr>
          <p:cNvPr id="77" name="PlaceHolder 4"/>
          <p:cNvSpPr>
            <a:spLocks noGrp="1"/>
          </p:cNvSpPr>
          <p:nvPr>
            <p:ph type="dt" idx="45"/>
          </p:nvPr>
        </p:nvSpPr>
        <p:spPr>
          <a:xfrm>
            <a:off x="628200" y="4767480"/>
            <a:ext cx="2050560" cy="267120"/>
          </a:xfrm>
          <a:prstGeom prst="rect">
            <a:avLst/>
          </a:prstGeom>
          <a:noFill/>
          <a:ln w="0">
            <a:noFill/>
          </a:ln>
        </p:spPr>
        <p:txBody>
          <a:bodyPr lIns="91440" tIns="45720" rIns="91440" bIns="45720" anchor="ctr">
            <a:noAutofit/>
          </a:bodyPr>
          <a:lstStyle>
            <a:lvl1pPr indent="0">
              <a:lnSpc>
                <a:spcPct val="100000"/>
              </a:lnSpc>
              <a:buNone/>
              <a:tabLst>
                <a:tab pos="0" algn="l"/>
              </a:tabLst>
              <a:defRPr lang="en-GB" sz="1400" b="0" u="none" strike="noStrike">
                <a:solidFill>
                  <a:srgbClr val="000000"/>
                </a:solidFill>
                <a:effectLst/>
                <a:uFillTx/>
                <a:latin typeface="Times New Roman"/>
              </a:defRPr>
            </a:lvl1pPr>
          </a:lstStyle>
          <a:p>
            <a:pPr indent="0">
              <a:lnSpc>
                <a:spcPct val="100000"/>
              </a:lnSpc>
              <a:buNone/>
              <a:tabLst>
                <a:tab pos="0" algn="l"/>
              </a:tabLst>
            </a:pPr>
            <a:r>
              <a:rPr lang="en-GB" sz="1400" b="0" u="none" strike="noStrike">
                <a:solidFill>
                  <a:srgbClr val="000000"/>
                </a:solidFill>
                <a:effectLst/>
                <a:uFillTx/>
                <a:latin typeface="Times New Roman"/>
              </a:rPr>
              <a:t>&lt;date/time&gt;</a:t>
            </a:r>
          </a:p>
        </p:txBody>
      </p:sp>
      <p:sp>
        <p:nvSpPr>
          <p:cNvPr id="78" name="PlaceHolder 5"/>
          <p:cNvSpPr>
            <a:spLocks noGrp="1"/>
          </p:cNvSpPr>
          <p:nvPr>
            <p:ph type="body"/>
          </p:nvPr>
        </p:nvSpPr>
        <p:spPr>
          <a:xfrm>
            <a:off x="457200" y="1203480"/>
            <a:ext cx="8223480" cy="297720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GB" sz="32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GB" sz="28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GB" sz="24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GB" sz="20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GB" sz="20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GB" sz="20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GB" sz="2000" b="0" u="none" strike="noStrike">
                <a:solidFill>
                  <a:srgbClr val="000000"/>
                </a:solidFill>
                <a:effectLst/>
                <a:uFillTx/>
                <a:latin typeface="Arial"/>
              </a:rPr>
              <a:t>Seventh Outline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Vertical Tex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05200"/>
            <a:ext cx="8223480" cy="852840"/>
          </a:xfrm>
          <a:prstGeom prst="rect">
            <a:avLst/>
          </a:prstGeom>
          <a:noFill/>
          <a:ln w="0">
            <a:noFill/>
          </a:ln>
        </p:spPr>
        <p:txBody>
          <a:bodyPr lIns="0" tIns="0" rIns="0" bIns="0" anchor="ctr">
            <a:spAutoFit/>
          </a:bodyPr>
          <a:lstStyle/>
          <a:p>
            <a:pPr indent="0" algn="ctr">
              <a:buNone/>
            </a:pPr>
            <a:endParaRPr lang="en-GB" sz="4400" b="0" u="none" strike="noStrike">
              <a:solidFill>
                <a:srgbClr val="000000"/>
              </a:solidFill>
              <a:effectLst/>
              <a:uFillTx/>
              <a:latin typeface="Arial"/>
            </a:endParaRPr>
          </a:p>
        </p:txBody>
      </p:sp>
      <p:sp>
        <p:nvSpPr>
          <p:cNvPr id="85" name="PlaceHolder 2"/>
          <p:cNvSpPr>
            <a:spLocks noGrp="1"/>
          </p:cNvSpPr>
          <p:nvPr>
            <p:ph/>
          </p:nvPr>
        </p:nvSpPr>
        <p:spPr>
          <a:xfrm>
            <a:off x="457200" y="1203480"/>
            <a:ext cx="8223480" cy="2977200"/>
          </a:xfrm>
          <a:prstGeom prst="rect">
            <a:avLst/>
          </a:prstGeom>
          <a:noFill/>
          <a:ln w="0">
            <a:noFill/>
          </a:ln>
        </p:spPr>
        <p:txBody>
          <a:bodyPr lIns="0" tIns="0" rIns="0" bIns="0" anchor="t">
            <a:normAutofit/>
          </a:bodyPr>
          <a:lstStyle/>
          <a:p>
            <a:pPr indent="0">
              <a:spcBef>
                <a:spcPts val="1417"/>
              </a:spcBef>
              <a:buNone/>
            </a:pPr>
            <a:endParaRPr lang="en-GB" sz="3200" b="0" u="none" strike="noStrike">
              <a:solidFill>
                <a:srgbClr val="000000"/>
              </a:solidFill>
              <a:effectLst/>
              <a:uFillTx/>
              <a:latin typeface="Arial"/>
            </a:endParaRPr>
          </a:p>
        </p:txBody>
      </p:sp>
      <p:sp>
        <p:nvSpPr>
          <p:cNvPr id="4" name="PlaceHolder 3"/>
          <p:cNvSpPr>
            <a:spLocks noGrp="1"/>
          </p:cNvSpPr>
          <p:nvPr>
            <p:ph type="ftr" idx="46"/>
          </p:nvPr>
        </p:nvSpPr>
        <p:spPr/>
        <p:txBody>
          <a:bodyPr/>
          <a:lstStyle/>
          <a:p>
            <a:r>
              <a:t>Footer</a:t>
            </a:r>
          </a:p>
        </p:txBody>
      </p:sp>
      <p:sp>
        <p:nvSpPr>
          <p:cNvPr id="5" name="PlaceHolder 4"/>
          <p:cNvSpPr>
            <a:spLocks noGrp="1"/>
          </p:cNvSpPr>
          <p:nvPr>
            <p:ph type="sldNum" idx="47"/>
          </p:nvPr>
        </p:nvSpPr>
        <p:spPr/>
        <p:txBody>
          <a:bodyPr/>
          <a:lstStyle/>
          <a:p>
            <a:fld id="{AD262691-B681-40A7-BEE3-9A83FF0DA53A}" type="slidenum">
              <a:t>‹#›</a:t>
            </a:fld>
            <a:endParaRPr/>
          </a:p>
        </p:txBody>
      </p:sp>
      <p:sp>
        <p:nvSpPr>
          <p:cNvPr id="6" name="PlaceHolder 5"/>
          <p:cNvSpPr>
            <a:spLocks noGrp="1"/>
          </p:cNvSpPr>
          <p:nvPr>
            <p:ph type="dt" idx="48"/>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Vertical Title and Text">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05200"/>
            <a:ext cx="8223480" cy="852840"/>
          </a:xfrm>
          <a:prstGeom prst="rect">
            <a:avLst/>
          </a:prstGeom>
          <a:noFill/>
          <a:ln w="0">
            <a:noFill/>
          </a:ln>
        </p:spPr>
        <p:txBody>
          <a:bodyPr lIns="0" tIns="0" rIns="0" bIns="0" anchor="ctr">
            <a:spAutoFit/>
          </a:bodyPr>
          <a:lstStyle/>
          <a:p>
            <a:pPr indent="0" algn="ctr">
              <a:buNone/>
            </a:pPr>
            <a:endParaRPr lang="en-GB" sz="4400" b="0" u="none" strike="noStrike">
              <a:solidFill>
                <a:srgbClr val="000000"/>
              </a:solidFill>
              <a:effectLst/>
              <a:uFillTx/>
              <a:latin typeface="Arial"/>
            </a:endParaRPr>
          </a:p>
        </p:txBody>
      </p:sp>
      <p:sp>
        <p:nvSpPr>
          <p:cNvPr id="92" name="PlaceHolder 2"/>
          <p:cNvSpPr>
            <a:spLocks noGrp="1"/>
          </p:cNvSpPr>
          <p:nvPr>
            <p:ph/>
          </p:nvPr>
        </p:nvSpPr>
        <p:spPr>
          <a:xfrm>
            <a:off x="457200" y="1203480"/>
            <a:ext cx="8223480" cy="2977200"/>
          </a:xfrm>
          <a:prstGeom prst="rect">
            <a:avLst/>
          </a:prstGeom>
          <a:noFill/>
          <a:ln w="0">
            <a:noFill/>
          </a:ln>
        </p:spPr>
        <p:txBody>
          <a:bodyPr lIns="0" tIns="0" rIns="0" bIns="0" anchor="t">
            <a:normAutofit/>
          </a:bodyPr>
          <a:lstStyle/>
          <a:p>
            <a:pPr indent="0">
              <a:spcBef>
                <a:spcPts val="1417"/>
              </a:spcBef>
              <a:buNone/>
            </a:pPr>
            <a:endParaRPr lang="en-GB" sz="3200" b="0" u="none" strike="noStrike">
              <a:solidFill>
                <a:srgbClr val="000000"/>
              </a:solidFill>
              <a:effectLst/>
              <a:uFillTx/>
              <a:latin typeface="Arial"/>
            </a:endParaRPr>
          </a:p>
        </p:txBody>
      </p:sp>
      <p:sp>
        <p:nvSpPr>
          <p:cNvPr id="4" name="PlaceHolder 3"/>
          <p:cNvSpPr>
            <a:spLocks noGrp="1"/>
          </p:cNvSpPr>
          <p:nvPr>
            <p:ph type="ftr" idx="49"/>
          </p:nvPr>
        </p:nvSpPr>
        <p:spPr/>
        <p:txBody>
          <a:bodyPr/>
          <a:lstStyle/>
          <a:p>
            <a:r>
              <a:t>Footer</a:t>
            </a:r>
          </a:p>
        </p:txBody>
      </p:sp>
      <p:sp>
        <p:nvSpPr>
          <p:cNvPr id="5" name="PlaceHolder 4"/>
          <p:cNvSpPr>
            <a:spLocks noGrp="1"/>
          </p:cNvSpPr>
          <p:nvPr>
            <p:ph type="sldNum" idx="50"/>
          </p:nvPr>
        </p:nvSpPr>
        <p:spPr/>
        <p:txBody>
          <a:bodyPr/>
          <a:lstStyle/>
          <a:p>
            <a:fld id="{9F2C74BE-D01D-41EE-A19C-AFDEA61AB7C8}" type="slidenum">
              <a:t>‹#›</a:t>
            </a:fld>
            <a:endParaRPr/>
          </a:p>
        </p:txBody>
      </p:sp>
      <p:sp>
        <p:nvSpPr>
          <p:cNvPr id="6" name="PlaceHolder 5"/>
          <p:cNvSpPr>
            <a:spLocks noGrp="1"/>
          </p:cNvSpPr>
          <p:nvPr>
            <p:ph type="dt" idx="51"/>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and Content">
    <p:bg>
      <p:bgPr>
        <a:solidFill>
          <a:srgbClr val="E8E8E8"/>
        </a:solidFill>
        <a:effectLst/>
      </p:bgPr>
    </p:bg>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496440"/>
            <a:ext cx="8223480" cy="274680"/>
          </a:xfrm>
          <a:prstGeom prst="rect">
            <a:avLst/>
          </a:prstGeom>
          <a:noFill/>
          <a:ln w="0">
            <a:noFill/>
          </a:ln>
        </p:spPr>
        <p:txBody>
          <a:bodyPr lIns="0" tIns="0" rIns="0" bIns="0" anchor="ctr">
            <a:spAutoFit/>
          </a:bodyPr>
          <a:lstStyle/>
          <a:p>
            <a:pPr indent="0">
              <a:lnSpc>
                <a:spcPct val="100000"/>
              </a:lnSpc>
              <a:buNone/>
              <a:tabLst>
                <a:tab pos="0" algn="l"/>
              </a:tabLst>
            </a:pPr>
            <a:r>
              <a:rPr lang="en-GB" sz="1800" b="0" u="none" strike="noStrike">
                <a:solidFill>
                  <a:srgbClr val="000000"/>
                </a:solidFill>
                <a:effectLst/>
                <a:uFillTx/>
                <a:latin typeface="Arial"/>
              </a:rPr>
              <a:t>Click to edit the title text format</a:t>
            </a:r>
          </a:p>
        </p:txBody>
      </p:sp>
      <p:sp>
        <p:nvSpPr>
          <p:cNvPr id="94" name="PlaceHolder 2"/>
          <p:cNvSpPr>
            <a:spLocks noGrp="1"/>
          </p:cNvSpPr>
          <p:nvPr>
            <p:ph type="body"/>
          </p:nvPr>
        </p:nvSpPr>
        <p:spPr>
          <a:xfrm>
            <a:off x="457200" y="1203480"/>
            <a:ext cx="8223480" cy="297720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GB" sz="18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GB" sz="18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GB" sz="18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GB" sz="18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GB" sz="18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GB" sz="18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GB" sz="1800" b="0" u="none" strike="noStrike">
                <a:solidFill>
                  <a:srgbClr val="000000"/>
                </a:solidFill>
                <a:effectLst/>
                <a:uFillTx/>
                <a:latin typeface="Arial"/>
              </a:rPr>
              <a:t>Seventh Outline Level</a:t>
            </a:r>
          </a:p>
        </p:txBody>
      </p:sp>
      <p:sp>
        <p:nvSpPr>
          <p:cNvPr id="95" name="PlaceHolder 3"/>
          <p:cNvSpPr>
            <a:spLocks noGrp="1"/>
          </p:cNvSpPr>
          <p:nvPr>
            <p:ph type="ftr" idx="52"/>
          </p:nvPr>
        </p:nvSpPr>
        <p:spPr>
          <a:xfrm>
            <a:off x="3028680" y="4767480"/>
            <a:ext cx="3079440" cy="2671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p>
        </p:txBody>
      </p:sp>
      <p:sp>
        <p:nvSpPr>
          <p:cNvPr id="96" name="PlaceHolder 4"/>
          <p:cNvSpPr>
            <a:spLocks noGrp="1"/>
          </p:cNvSpPr>
          <p:nvPr>
            <p:ph type="sldNum" idx="53"/>
          </p:nvPr>
        </p:nvSpPr>
        <p:spPr>
          <a:xfrm>
            <a:off x="6457680" y="4767480"/>
            <a:ext cx="2050560" cy="2671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75FB771F-0F81-4C23-B287-AAA384070CC8}" type="slidenum">
              <a:rPr lang="en-US" sz="1200" b="0" u="none" strike="noStrike">
                <a:solidFill>
                  <a:schemeClr val="dk1">
                    <a:tint val="82000"/>
                  </a:schemeClr>
                </a:solidFill>
                <a:effectLst/>
                <a:uFillTx/>
                <a:latin typeface="Aptos"/>
              </a:rPr>
              <a:t>‹#›</a:t>
            </a:fld>
            <a:endParaRPr lang="en-GB" sz="1200" b="0" u="none" strike="noStrike">
              <a:solidFill>
                <a:srgbClr val="000000"/>
              </a:solidFill>
              <a:effectLst/>
              <a:uFillTx/>
              <a:latin typeface="Times New Roman"/>
            </a:endParaRPr>
          </a:p>
        </p:txBody>
      </p:sp>
      <p:sp>
        <p:nvSpPr>
          <p:cNvPr id="97" name="PlaceHolder 5"/>
          <p:cNvSpPr>
            <a:spLocks noGrp="1"/>
          </p:cNvSpPr>
          <p:nvPr>
            <p:ph type="dt" idx="54"/>
          </p:nvPr>
        </p:nvSpPr>
        <p:spPr>
          <a:xfrm>
            <a:off x="628200" y="4767480"/>
            <a:ext cx="2050560" cy="267120"/>
          </a:xfrm>
          <a:prstGeom prst="rect">
            <a:avLst/>
          </a:prstGeom>
          <a:noFill/>
          <a:ln w="0">
            <a:noFill/>
          </a:ln>
        </p:spPr>
        <p:txBody>
          <a:bodyPr lIns="91440" tIns="45720" rIns="91440" bIns="45720" anchor="ctr">
            <a:noAutofit/>
          </a:bodyPr>
          <a:lstStyle>
            <a:lvl1pPr indent="0">
              <a:lnSpc>
                <a:spcPct val="100000"/>
              </a:lnSpc>
              <a:buNone/>
              <a:tabLst>
                <a:tab pos="0" algn="l"/>
              </a:tabLst>
              <a:defRPr lang="en-GB" sz="1400" b="0" u="none" strike="noStrike">
                <a:solidFill>
                  <a:srgbClr val="000000"/>
                </a:solidFill>
                <a:effectLst/>
                <a:uFillTx/>
                <a:latin typeface="Times New Roman"/>
              </a:defRPr>
            </a:lvl1pPr>
          </a:lstStyle>
          <a:p>
            <a:pPr indent="0">
              <a:lnSpc>
                <a:spcPct val="100000"/>
              </a:lnSpc>
              <a:buNone/>
              <a:tabLst>
                <a:tab pos="0" algn="l"/>
              </a:tabLst>
            </a:pPr>
            <a:r>
              <a:rPr lang="en-GB" sz="1400" b="0" u="none" strike="noStrike">
                <a:solidFill>
                  <a:srgbClr val="000000"/>
                </a:solidFill>
                <a:effectLst/>
                <a:uFillTx/>
                <a:latin typeface="Times New Roman"/>
              </a:rPr>
              <a:t>&lt;date/time&gt;</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reserve="1">
  <p:cSld name="Default 10">
    <p:bg>
      <p:bgPr>
        <a:solidFill>
          <a:srgbClr val="E8E8E8"/>
        </a:solidFill>
        <a:effectLst/>
      </p:bgPr>
    </p:bg>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496440"/>
            <a:ext cx="8223480" cy="274680"/>
          </a:xfrm>
          <a:prstGeom prst="rect">
            <a:avLst/>
          </a:prstGeom>
          <a:noFill/>
          <a:ln w="0">
            <a:noFill/>
          </a:ln>
        </p:spPr>
        <p:txBody>
          <a:bodyPr lIns="0" tIns="0" rIns="0" bIns="0" anchor="ctr">
            <a:spAutoFit/>
          </a:bodyPr>
          <a:lstStyle/>
          <a:p>
            <a:pPr indent="0">
              <a:lnSpc>
                <a:spcPct val="100000"/>
              </a:lnSpc>
              <a:buNone/>
              <a:tabLst>
                <a:tab pos="0" algn="l"/>
              </a:tabLst>
            </a:pPr>
            <a:r>
              <a:rPr lang="en-GB" sz="1800" b="0" u="none" strike="noStrike">
                <a:solidFill>
                  <a:srgbClr val="000000"/>
                </a:solidFill>
                <a:effectLst/>
                <a:uFillTx/>
                <a:latin typeface="Arial"/>
              </a:rPr>
              <a:t>Click to edit the title text format</a:t>
            </a:r>
          </a:p>
        </p:txBody>
      </p:sp>
      <p:sp>
        <p:nvSpPr>
          <p:cNvPr id="99" name="PlaceHolder 2"/>
          <p:cNvSpPr>
            <a:spLocks noGrp="1"/>
          </p:cNvSpPr>
          <p:nvPr>
            <p:ph type="body"/>
          </p:nvPr>
        </p:nvSpPr>
        <p:spPr>
          <a:xfrm>
            <a:off x="457200" y="1203480"/>
            <a:ext cx="8223480" cy="297720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GB" sz="18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GB" sz="18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GB" sz="18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GB" sz="18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GB" sz="18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GB" sz="18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GB" sz="1800" b="0" u="none" strike="noStrike">
                <a:solidFill>
                  <a:srgbClr val="000000"/>
                </a:solidFill>
                <a:effectLst/>
                <a:uFillTx/>
                <a:latin typeface="Arial"/>
              </a:rPr>
              <a:t>Seventh Outline Level</a:t>
            </a:r>
          </a:p>
        </p:txBody>
      </p:sp>
      <p:sp>
        <p:nvSpPr>
          <p:cNvPr id="100" name="PlaceHolder 3"/>
          <p:cNvSpPr>
            <a:spLocks noGrp="1"/>
          </p:cNvSpPr>
          <p:nvPr>
            <p:ph type="ftr" idx="55"/>
          </p:nvPr>
        </p:nvSpPr>
        <p:spPr>
          <a:xfrm>
            <a:off x="3028680" y="4767480"/>
            <a:ext cx="3079440" cy="2671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p>
        </p:txBody>
      </p:sp>
      <p:sp>
        <p:nvSpPr>
          <p:cNvPr id="101" name="PlaceHolder 4"/>
          <p:cNvSpPr>
            <a:spLocks noGrp="1"/>
          </p:cNvSpPr>
          <p:nvPr>
            <p:ph type="sldNum" idx="56"/>
          </p:nvPr>
        </p:nvSpPr>
        <p:spPr>
          <a:xfrm>
            <a:off x="6457680" y="4767480"/>
            <a:ext cx="2050560" cy="2671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C33371DC-78C1-46AF-BE53-8EF08C9DF469}" type="slidenum">
              <a:rPr lang="en-US" sz="1200" b="0" u="none" strike="noStrike">
                <a:solidFill>
                  <a:schemeClr val="dk1">
                    <a:tint val="82000"/>
                  </a:schemeClr>
                </a:solidFill>
                <a:effectLst/>
                <a:uFillTx/>
                <a:latin typeface="Aptos"/>
              </a:rPr>
              <a:t>‹#›</a:t>
            </a:fld>
            <a:endParaRPr lang="en-GB" sz="1200" b="0" u="none" strike="noStrike">
              <a:solidFill>
                <a:srgbClr val="000000"/>
              </a:solidFill>
              <a:effectLst/>
              <a:uFillTx/>
              <a:latin typeface="Times New Roman"/>
            </a:endParaRPr>
          </a:p>
        </p:txBody>
      </p:sp>
      <p:sp>
        <p:nvSpPr>
          <p:cNvPr id="102" name="PlaceHolder 5"/>
          <p:cNvSpPr>
            <a:spLocks noGrp="1"/>
          </p:cNvSpPr>
          <p:nvPr>
            <p:ph type="dt" idx="57"/>
          </p:nvPr>
        </p:nvSpPr>
        <p:spPr>
          <a:xfrm>
            <a:off x="628200" y="4767480"/>
            <a:ext cx="2050560" cy="267120"/>
          </a:xfrm>
          <a:prstGeom prst="rect">
            <a:avLst/>
          </a:prstGeom>
          <a:noFill/>
          <a:ln w="0">
            <a:noFill/>
          </a:ln>
        </p:spPr>
        <p:txBody>
          <a:bodyPr lIns="91440" tIns="45720" rIns="91440" bIns="45720" anchor="ctr">
            <a:noAutofit/>
          </a:bodyPr>
          <a:lstStyle>
            <a:lvl1pPr indent="0">
              <a:lnSpc>
                <a:spcPct val="100000"/>
              </a:lnSpc>
              <a:buNone/>
              <a:tabLst>
                <a:tab pos="0" algn="l"/>
              </a:tabLst>
              <a:defRPr lang="en-GB" sz="1400" b="0" u="none" strike="noStrike">
                <a:solidFill>
                  <a:srgbClr val="000000"/>
                </a:solidFill>
                <a:effectLst/>
                <a:uFillTx/>
                <a:latin typeface="Times New Roman"/>
              </a:defRPr>
            </a:lvl1pPr>
          </a:lstStyle>
          <a:p>
            <a:pPr indent="0">
              <a:lnSpc>
                <a:spcPct val="100000"/>
              </a:lnSpc>
              <a:buNone/>
              <a:tabLst>
                <a:tab pos="0" algn="l"/>
              </a:tabLst>
            </a:pPr>
            <a:r>
              <a:rPr lang="en-GB" sz="1400" b="0" u="none" strike="noStrike">
                <a:solidFill>
                  <a:srgbClr val="000000"/>
                </a:solidFill>
                <a:effectLst/>
                <a:uFillTx/>
                <a:latin typeface="Times New Roman"/>
              </a:rPr>
              <a:t>&lt;date/time&gt;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Default 3">
    <p:bg>
      <p:bgPr>
        <a:solidFill>
          <a:srgbClr val="E8E8E8"/>
        </a:solidFill>
        <a:effectLst/>
      </p:bgPr>
    </p:bg>
    <p:spTree>
      <p:nvGrpSpPr>
        <p:cNvPr id="1" name=""/>
        <p:cNvGrpSpPr/>
        <p:nvPr/>
      </p:nvGrpSpPr>
      <p:grpSpPr>
        <a:xfrm>
          <a:off x="0" y="0"/>
          <a:ext cx="0" cy="0"/>
          <a:chOff x="0" y="0"/>
          <a:chExt cx="0" cy="0"/>
        </a:xfrm>
      </p:grpSpPr>
      <p:sp>
        <p:nvSpPr>
          <p:cNvPr id="5" name="PlaceHolder 1"/>
          <p:cNvSpPr>
            <a:spLocks noGrp="1"/>
          </p:cNvSpPr>
          <p:nvPr>
            <p:ph type="ftr" idx="4"/>
          </p:nvPr>
        </p:nvSpPr>
        <p:spPr>
          <a:xfrm>
            <a:off x="3028680" y="4767480"/>
            <a:ext cx="3079440" cy="2671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p>
        </p:txBody>
      </p:sp>
      <p:sp>
        <p:nvSpPr>
          <p:cNvPr id="6" name="PlaceHolder 2"/>
          <p:cNvSpPr>
            <a:spLocks noGrp="1"/>
          </p:cNvSpPr>
          <p:nvPr>
            <p:ph type="sldNum" idx="5"/>
          </p:nvPr>
        </p:nvSpPr>
        <p:spPr>
          <a:xfrm>
            <a:off x="6457680" y="4767480"/>
            <a:ext cx="2050560" cy="2671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35E5B0B9-F96D-4013-9883-E8A600D2B6A5}" type="slidenum">
              <a:rPr lang="en-US" sz="1200" b="0" u="none" strike="noStrike">
                <a:solidFill>
                  <a:schemeClr val="dk1">
                    <a:tint val="82000"/>
                  </a:schemeClr>
                </a:solidFill>
                <a:effectLst/>
                <a:uFillTx/>
                <a:latin typeface="Aptos"/>
              </a:rPr>
              <a:t>‹#›</a:t>
            </a:fld>
            <a:endParaRPr lang="en-GB" sz="1200" b="0" u="none" strike="noStrike">
              <a:solidFill>
                <a:srgbClr val="000000"/>
              </a:solidFill>
              <a:effectLst/>
              <a:uFillTx/>
              <a:latin typeface="Times New Roman"/>
            </a:endParaRPr>
          </a:p>
        </p:txBody>
      </p:sp>
      <p:sp>
        <p:nvSpPr>
          <p:cNvPr id="7" name="PlaceHolder 3"/>
          <p:cNvSpPr>
            <a:spLocks noGrp="1"/>
          </p:cNvSpPr>
          <p:nvPr>
            <p:ph type="dt" idx="6"/>
          </p:nvPr>
        </p:nvSpPr>
        <p:spPr>
          <a:xfrm>
            <a:off x="628200" y="4767480"/>
            <a:ext cx="2050560" cy="267120"/>
          </a:xfrm>
          <a:prstGeom prst="rect">
            <a:avLst/>
          </a:prstGeom>
          <a:noFill/>
          <a:ln w="0">
            <a:noFill/>
          </a:ln>
        </p:spPr>
        <p:txBody>
          <a:bodyPr lIns="91440" tIns="45720" rIns="91440" bIns="45720" anchor="ctr">
            <a:noAutofit/>
          </a:bodyPr>
          <a:lstStyle>
            <a:lvl1pPr indent="0">
              <a:lnSpc>
                <a:spcPct val="100000"/>
              </a:lnSpc>
              <a:buNone/>
              <a:tabLst>
                <a:tab pos="0" algn="l"/>
              </a:tabLst>
              <a:defRPr lang="en-GB" sz="1400" b="0" u="none" strike="noStrike">
                <a:solidFill>
                  <a:srgbClr val="000000"/>
                </a:solidFill>
                <a:effectLst/>
                <a:uFillTx/>
                <a:latin typeface="Times New Roman"/>
              </a:defRPr>
            </a:lvl1pPr>
          </a:lstStyle>
          <a:p>
            <a:pPr indent="0">
              <a:lnSpc>
                <a:spcPct val="100000"/>
              </a:lnSpc>
              <a:buNone/>
              <a:tabLst>
                <a:tab pos="0" algn="l"/>
              </a:tabLst>
            </a:pPr>
            <a:r>
              <a:rPr lang="en-GB" sz="1400" b="0" u="none" strike="noStrike">
                <a:solidFill>
                  <a:srgbClr val="000000"/>
                </a:solidFill>
                <a:effectLst/>
                <a:uFillTx/>
                <a:latin typeface="Times New Roman"/>
              </a:rPr>
              <a:t>&lt;date/time&gt;</a:t>
            </a:r>
          </a:p>
        </p:txBody>
      </p:sp>
      <p:sp>
        <p:nvSpPr>
          <p:cNvPr id="8" name="PlaceHolder 4"/>
          <p:cNvSpPr>
            <a:spLocks noGrp="1"/>
          </p:cNvSpPr>
          <p:nvPr>
            <p:ph type="title"/>
          </p:nvPr>
        </p:nvSpPr>
        <p:spPr>
          <a:xfrm>
            <a:off x="457200" y="205200"/>
            <a:ext cx="8223480" cy="852840"/>
          </a:xfrm>
          <a:prstGeom prst="rect">
            <a:avLst/>
          </a:prstGeom>
          <a:noFill/>
          <a:ln w="0">
            <a:noFill/>
          </a:ln>
        </p:spPr>
        <p:txBody>
          <a:bodyPr lIns="0" tIns="0" rIns="0" bIns="0" anchor="ctr">
            <a:noAutofit/>
          </a:bodyPr>
          <a:lstStyle/>
          <a:p>
            <a:pPr indent="0" algn="ctr">
              <a:lnSpc>
                <a:spcPct val="100000"/>
              </a:lnSpc>
              <a:buNone/>
              <a:tabLst>
                <a:tab pos="0" algn="l"/>
              </a:tabLst>
            </a:pPr>
            <a:r>
              <a:rPr lang="en-GB" sz="4400" b="0" u="none" strike="noStrike">
                <a:solidFill>
                  <a:srgbClr val="000000"/>
                </a:solidFill>
                <a:effectLst/>
                <a:uFillTx/>
                <a:latin typeface="Arial"/>
              </a:rPr>
              <a:t>Click to edit the title text format</a:t>
            </a:r>
          </a:p>
        </p:txBody>
      </p:sp>
      <p:sp>
        <p:nvSpPr>
          <p:cNvPr id="9" name="PlaceHolder 5"/>
          <p:cNvSpPr>
            <a:spLocks noGrp="1"/>
          </p:cNvSpPr>
          <p:nvPr>
            <p:ph type="body"/>
          </p:nvPr>
        </p:nvSpPr>
        <p:spPr>
          <a:xfrm>
            <a:off x="457200" y="1203480"/>
            <a:ext cx="8223480" cy="297720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GB" sz="32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GB" sz="28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GB" sz="24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GB" sz="20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GB" sz="20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GB" sz="20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GB" sz="2000" b="0" u="none" strike="noStrike">
                <a:solidFill>
                  <a:srgbClr val="000000"/>
                </a:solidFill>
                <a:effectLst/>
                <a:uFillTx/>
                <a:latin typeface="Arial"/>
              </a:rPr>
              <a:t>Seventh Outline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Default 11">
    <p:bg>
      <p:bgPr>
        <a:solidFill>
          <a:srgbClr val="E8E8E8"/>
        </a:solidFill>
        <a:effectLst/>
      </p:bgPr>
    </p:bg>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496440"/>
            <a:ext cx="8223480" cy="274680"/>
          </a:xfrm>
          <a:prstGeom prst="rect">
            <a:avLst/>
          </a:prstGeom>
          <a:noFill/>
          <a:ln w="0">
            <a:noFill/>
          </a:ln>
        </p:spPr>
        <p:txBody>
          <a:bodyPr lIns="0" tIns="0" rIns="0" bIns="0" anchor="ctr">
            <a:spAutoFit/>
          </a:bodyPr>
          <a:lstStyle/>
          <a:p>
            <a:pPr indent="0">
              <a:lnSpc>
                <a:spcPct val="100000"/>
              </a:lnSpc>
              <a:buNone/>
              <a:tabLst>
                <a:tab pos="0" algn="l"/>
              </a:tabLst>
            </a:pPr>
            <a:r>
              <a:rPr lang="en-GB" sz="1800" b="0" u="none" strike="noStrike">
                <a:solidFill>
                  <a:srgbClr val="000000"/>
                </a:solidFill>
                <a:effectLst/>
                <a:uFillTx/>
                <a:latin typeface="Arial"/>
              </a:rPr>
              <a:t>Click to edit the title text format</a:t>
            </a:r>
          </a:p>
        </p:txBody>
      </p:sp>
      <p:sp>
        <p:nvSpPr>
          <p:cNvPr id="104" name="PlaceHolder 2"/>
          <p:cNvSpPr>
            <a:spLocks noGrp="1"/>
          </p:cNvSpPr>
          <p:nvPr>
            <p:ph type="body"/>
          </p:nvPr>
        </p:nvSpPr>
        <p:spPr>
          <a:xfrm>
            <a:off x="457200" y="1203480"/>
            <a:ext cx="8223480" cy="297720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GB" sz="18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GB" sz="18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GB" sz="18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GB" sz="18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GB" sz="18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GB" sz="18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GB" sz="1800" b="0" u="none" strike="noStrike">
                <a:solidFill>
                  <a:srgbClr val="000000"/>
                </a:solidFill>
                <a:effectLst/>
                <a:uFillTx/>
                <a:latin typeface="Arial"/>
              </a:rPr>
              <a:t>Seventh Outline Level</a:t>
            </a:r>
          </a:p>
        </p:txBody>
      </p:sp>
      <p:sp>
        <p:nvSpPr>
          <p:cNvPr id="105" name="PlaceHolder 3"/>
          <p:cNvSpPr>
            <a:spLocks noGrp="1"/>
          </p:cNvSpPr>
          <p:nvPr>
            <p:ph type="ftr" idx="58"/>
          </p:nvPr>
        </p:nvSpPr>
        <p:spPr>
          <a:xfrm>
            <a:off x="3028680" y="4767480"/>
            <a:ext cx="3079440" cy="2671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p>
        </p:txBody>
      </p:sp>
      <p:sp>
        <p:nvSpPr>
          <p:cNvPr id="106" name="PlaceHolder 4"/>
          <p:cNvSpPr>
            <a:spLocks noGrp="1"/>
          </p:cNvSpPr>
          <p:nvPr>
            <p:ph type="sldNum" idx="59"/>
          </p:nvPr>
        </p:nvSpPr>
        <p:spPr>
          <a:xfrm>
            <a:off x="6457680" y="4767480"/>
            <a:ext cx="2050560" cy="2671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753EEA31-25B5-4F0A-B24A-FAA1A3D8875D}" type="slidenum">
              <a:rPr lang="en-US" sz="1200" b="0" u="none" strike="noStrike">
                <a:solidFill>
                  <a:schemeClr val="dk1">
                    <a:tint val="82000"/>
                  </a:schemeClr>
                </a:solidFill>
                <a:effectLst/>
                <a:uFillTx/>
                <a:latin typeface="Aptos"/>
              </a:rPr>
              <a:t>‹#›</a:t>
            </a:fld>
            <a:endParaRPr lang="en-GB" sz="1200" b="0" u="none" strike="noStrike">
              <a:solidFill>
                <a:srgbClr val="000000"/>
              </a:solidFill>
              <a:effectLst/>
              <a:uFillTx/>
              <a:latin typeface="Times New Roman"/>
            </a:endParaRPr>
          </a:p>
        </p:txBody>
      </p:sp>
      <p:sp>
        <p:nvSpPr>
          <p:cNvPr id="107" name="PlaceHolder 5"/>
          <p:cNvSpPr>
            <a:spLocks noGrp="1"/>
          </p:cNvSpPr>
          <p:nvPr>
            <p:ph type="dt" idx="60"/>
          </p:nvPr>
        </p:nvSpPr>
        <p:spPr>
          <a:xfrm>
            <a:off x="628200" y="4767480"/>
            <a:ext cx="2050560" cy="267120"/>
          </a:xfrm>
          <a:prstGeom prst="rect">
            <a:avLst/>
          </a:prstGeom>
          <a:noFill/>
          <a:ln w="0">
            <a:noFill/>
          </a:ln>
        </p:spPr>
        <p:txBody>
          <a:bodyPr lIns="91440" tIns="45720" rIns="91440" bIns="45720" anchor="ctr">
            <a:noAutofit/>
          </a:bodyPr>
          <a:lstStyle>
            <a:lvl1pPr indent="0">
              <a:lnSpc>
                <a:spcPct val="100000"/>
              </a:lnSpc>
              <a:buNone/>
              <a:tabLst>
                <a:tab pos="0" algn="l"/>
              </a:tabLst>
              <a:defRPr lang="en-GB" sz="1400" b="0" u="none" strike="noStrike">
                <a:solidFill>
                  <a:srgbClr val="000000"/>
                </a:solidFill>
                <a:effectLst/>
                <a:uFillTx/>
                <a:latin typeface="Times New Roman"/>
              </a:defRPr>
            </a:lvl1pPr>
          </a:lstStyle>
          <a:p>
            <a:pPr indent="0">
              <a:lnSpc>
                <a:spcPct val="100000"/>
              </a:lnSpc>
              <a:buNone/>
              <a:tabLst>
                <a:tab pos="0" algn="l"/>
              </a:tabLst>
            </a:pPr>
            <a:r>
              <a:rPr lang="en-GB" sz="1400" b="0" u="none" strike="noStrike">
                <a:solidFill>
                  <a:srgbClr val="000000"/>
                </a:solidFill>
                <a:effectLst/>
                <a:uFillTx/>
                <a:latin typeface="Times New Roman"/>
              </a:rPr>
              <a:t>&lt;date/time&gt;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Default 4">
    <p:bg>
      <p:bgPr>
        <a:solidFill>
          <a:srgbClr val="E8E8E8"/>
        </a:solidFill>
        <a:effectLst/>
      </p:bgPr>
    </p:bg>
    <p:spTree>
      <p:nvGrpSpPr>
        <p:cNvPr id="1" name=""/>
        <p:cNvGrpSpPr/>
        <p:nvPr/>
      </p:nvGrpSpPr>
      <p:grpSpPr>
        <a:xfrm>
          <a:off x="0" y="0"/>
          <a:ext cx="0" cy="0"/>
          <a:chOff x="0" y="0"/>
          <a:chExt cx="0" cy="0"/>
        </a:xfrm>
      </p:grpSpPr>
      <p:sp>
        <p:nvSpPr>
          <p:cNvPr id="10" name="PlaceHolder 1"/>
          <p:cNvSpPr>
            <a:spLocks noGrp="1"/>
          </p:cNvSpPr>
          <p:nvPr>
            <p:ph type="ftr" idx="7"/>
          </p:nvPr>
        </p:nvSpPr>
        <p:spPr>
          <a:xfrm>
            <a:off x="3028680" y="4767480"/>
            <a:ext cx="3079440" cy="2671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p>
        </p:txBody>
      </p:sp>
      <p:sp>
        <p:nvSpPr>
          <p:cNvPr id="11" name="PlaceHolder 2"/>
          <p:cNvSpPr>
            <a:spLocks noGrp="1"/>
          </p:cNvSpPr>
          <p:nvPr>
            <p:ph type="sldNum" idx="8"/>
          </p:nvPr>
        </p:nvSpPr>
        <p:spPr>
          <a:xfrm>
            <a:off x="6457680" y="4767480"/>
            <a:ext cx="2050560" cy="2671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BA0732C9-F96B-48B5-B78A-7F6DDE27BBBF}" type="slidenum">
              <a:rPr lang="en-US" sz="1200" b="0" u="none" strike="noStrike">
                <a:solidFill>
                  <a:schemeClr val="dk1">
                    <a:tint val="82000"/>
                  </a:schemeClr>
                </a:solidFill>
                <a:effectLst/>
                <a:uFillTx/>
                <a:latin typeface="Aptos"/>
              </a:rPr>
              <a:t>‹#›</a:t>
            </a:fld>
            <a:endParaRPr lang="en-GB" sz="1200" b="0" u="none" strike="noStrike">
              <a:solidFill>
                <a:srgbClr val="000000"/>
              </a:solidFill>
              <a:effectLst/>
              <a:uFillTx/>
              <a:latin typeface="Times New Roman"/>
            </a:endParaRPr>
          </a:p>
        </p:txBody>
      </p:sp>
      <p:sp>
        <p:nvSpPr>
          <p:cNvPr id="12" name="PlaceHolder 3"/>
          <p:cNvSpPr>
            <a:spLocks noGrp="1"/>
          </p:cNvSpPr>
          <p:nvPr>
            <p:ph type="dt" idx="9"/>
          </p:nvPr>
        </p:nvSpPr>
        <p:spPr>
          <a:xfrm>
            <a:off x="628200" y="4767480"/>
            <a:ext cx="2050560" cy="267120"/>
          </a:xfrm>
          <a:prstGeom prst="rect">
            <a:avLst/>
          </a:prstGeom>
          <a:noFill/>
          <a:ln w="0">
            <a:noFill/>
          </a:ln>
        </p:spPr>
        <p:txBody>
          <a:bodyPr lIns="91440" tIns="45720" rIns="91440" bIns="45720" anchor="ctr">
            <a:noAutofit/>
          </a:bodyPr>
          <a:lstStyle>
            <a:lvl1pPr indent="0">
              <a:lnSpc>
                <a:spcPct val="100000"/>
              </a:lnSpc>
              <a:buNone/>
              <a:tabLst>
                <a:tab pos="0" algn="l"/>
              </a:tabLst>
              <a:defRPr lang="en-GB" sz="1400" b="0" u="none" strike="noStrike">
                <a:solidFill>
                  <a:srgbClr val="000000"/>
                </a:solidFill>
                <a:effectLst/>
                <a:uFillTx/>
                <a:latin typeface="Times New Roman"/>
              </a:defRPr>
            </a:lvl1pPr>
          </a:lstStyle>
          <a:p>
            <a:pPr indent="0">
              <a:lnSpc>
                <a:spcPct val="100000"/>
              </a:lnSpc>
              <a:buNone/>
              <a:tabLst>
                <a:tab pos="0" algn="l"/>
              </a:tabLst>
            </a:pPr>
            <a:r>
              <a:rPr lang="en-GB" sz="1400" b="0" u="none" strike="noStrike">
                <a:solidFill>
                  <a:srgbClr val="000000"/>
                </a:solidFill>
                <a:effectLst/>
                <a:uFillTx/>
                <a:latin typeface="Times New Roman"/>
              </a:rPr>
              <a:t>&lt;date/time&gt;</a:t>
            </a:r>
          </a:p>
        </p:txBody>
      </p:sp>
      <p:sp>
        <p:nvSpPr>
          <p:cNvPr id="13" name="PlaceHolder 4"/>
          <p:cNvSpPr>
            <a:spLocks noGrp="1"/>
          </p:cNvSpPr>
          <p:nvPr>
            <p:ph type="title"/>
          </p:nvPr>
        </p:nvSpPr>
        <p:spPr>
          <a:xfrm>
            <a:off x="457200" y="205200"/>
            <a:ext cx="8223480" cy="852840"/>
          </a:xfrm>
          <a:prstGeom prst="rect">
            <a:avLst/>
          </a:prstGeom>
          <a:noFill/>
          <a:ln w="0">
            <a:noFill/>
          </a:ln>
        </p:spPr>
        <p:txBody>
          <a:bodyPr lIns="0" tIns="0" rIns="0" bIns="0" anchor="ctr">
            <a:noAutofit/>
          </a:bodyPr>
          <a:lstStyle/>
          <a:p>
            <a:pPr indent="0" algn="ctr">
              <a:lnSpc>
                <a:spcPct val="100000"/>
              </a:lnSpc>
              <a:buNone/>
              <a:tabLst>
                <a:tab pos="0" algn="l"/>
              </a:tabLst>
            </a:pPr>
            <a:r>
              <a:rPr lang="en-GB" sz="4400" b="0" u="none" strike="noStrike">
                <a:solidFill>
                  <a:srgbClr val="000000"/>
                </a:solidFill>
                <a:effectLst/>
                <a:uFillTx/>
                <a:latin typeface="Arial"/>
              </a:rPr>
              <a:t>Click to edit the title text format</a:t>
            </a:r>
          </a:p>
        </p:txBody>
      </p:sp>
      <p:sp>
        <p:nvSpPr>
          <p:cNvPr id="14" name="PlaceHolder 5"/>
          <p:cNvSpPr>
            <a:spLocks noGrp="1"/>
          </p:cNvSpPr>
          <p:nvPr>
            <p:ph type="body"/>
          </p:nvPr>
        </p:nvSpPr>
        <p:spPr>
          <a:xfrm>
            <a:off x="457200" y="1203480"/>
            <a:ext cx="8223480" cy="297720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GB" sz="32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GB" sz="28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GB" sz="24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GB" sz="20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GB" sz="20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GB" sz="20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GB" sz="2000" b="0" u="none" strike="noStrike">
                <a:solidFill>
                  <a:srgbClr val="000000"/>
                </a:solidFill>
                <a:effectLst/>
                <a:uFillTx/>
                <a:latin typeface="Arial"/>
              </a:rPr>
              <a:t>Seventh Outline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Default 5">
    <p:bg>
      <p:bgPr>
        <a:solidFill>
          <a:srgbClr val="E8E8E8"/>
        </a:solidFill>
        <a:effectLst/>
      </p:bgPr>
    </p:bg>
    <p:spTree>
      <p:nvGrpSpPr>
        <p:cNvPr id="1" name=""/>
        <p:cNvGrpSpPr/>
        <p:nvPr/>
      </p:nvGrpSpPr>
      <p:grpSpPr>
        <a:xfrm>
          <a:off x="0" y="0"/>
          <a:ext cx="0" cy="0"/>
          <a:chOff x="0" y="0"/>
          <a:chExt cx="0" cy="0"/>
        </a:xfrm>
      </p:grpSpPr>
      <p:sp>
        <p:nvSpPr>
          <p:cNvPr id="15" name="PlaceHolder 1"/>
          <p:cNvSpPr>
            <a:spLocks noGrp="1"/>
          </p:cNvSpPr>
          <p:nvPr>
            <p:ph type="ftr" idx="10"/>
          </p:nvPr>
        </p:nvSpPr>
        <p:spPr>
          <a:xfrm>
            <a:off x="3028680" y="4767480"/>
            <a:ext cx="3079440" cy="2671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p>
        </p:txBody>
      </p:sp>
      <p:sp>
        <p:nvSpPr>
          <p:cNvPr id="16" name="PlaceHolder 2"/>
          <p:cNvSpPr>
            <a:spLocks noGrp="1"/>
          </p:cNvSpPr>
          <p:nvPr>
            <p:ph type="sldNum" idx="11"/>
          </p:nvPr>
        </p:nvSpPr>
        <p:spPr>
          <a:xfrm>
            <a:off x="6457680" y="4767480"/>
            <a:ext cx="2050560" cy="2671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AF57FD8E-9AB7-4A1D-B392-BAFD524C9A42}" type="slidenum">
              <a:rPr lang="en-US" sz="1200" b="0" u="none" strike="noStrike">
                <a:solidFill>
                  <a:schemeClr val="dk1">
                    <a:tint val="82000"/>
                  </a:schemeClr>
                </a:solidFill>
                <a:effectLst/>
                <a:uFillTx/>
                <a:latin typeface="Aptos"/>
              </a:rPr>
              <a:t>‹#›</a:t>
            </a:fld>
            <a:endParaRPr lang="en-GB" sz="1200" b="0" u="none" strike="noStrike">
              <a:solidFill>
                <a:srgbClr val="000000"/>
              </a:solidFill>
              <a:effectLst/>
              <a:uFillTx/>
              <a:latin typeface="Times New Roman"/>
            </a:endParaRPr>
          </a:p>
        </p:txBody>
      </p:sp>
      <p:sp>
        <p:nvSpPr>
          <p:cNvPr id="17" name="PlaceHolder 3"/>
          <p:cNvSpPr>
            <a:spLocks noGrp="1"/>
          </p:cNvSpPr>
          <p:nvPr>
            <p:ph type="dt" idx="12"/>
          </p:nvPr>
        </p:nvSpPr>
        <p:spPr>
          <a:xfrm>
            <a:off x="628200" y="4767480"/>
            <a:ext cx="2050560" cy="267120"/>
          </a:xfrm>
          <a:prstGeom prst="rect">
            <a:avLst/>
          </a:prstGeom>
          <a:noFill/>
          <a:ln w="0">
            <a:noFill/>
          </a:ln>
        </p:spPr>
        <p:txBody>
          <a:bodyPr lIns="91440" tIns="45720" rIns="91440" bIns="45720" anchor="ctr">
            <a:noAutofit/>
          </a:bodyPr>
          <a:lstStyle>
            <a:lvl1pPr indent="0">
              <a:lnSpc>
                <a:spcPct val="100000"/>
              </a:lnSpc>
              <a:buNone/>
              <a:tabLst>
                <a:tab pos="0" algn="l"/>
              </a:tabLst>
              <a:defRPr lang="en-GB" sz="1400" b="0" u="none" strike="noStrike">
                <a:solidFill>
                  <a:srgbClr val="000000"/>
                </a:solidFill>
                <a:effectLst/>
                <a:uFillTx/>
                <a:latin typeface="Times New Roman"/>
              </a:defRPr>
            </a:lvl1pPr>
          </a:lstStyle>
          <a:p>
            <a:pPr indent="0">
              <a:lnSpc>
                <a:spcPct val="100000"/>
              </a:lnSpc>
              <a:buNone/>
              <a:tabLst>
                <a:tab pos="0" algn="l"/>
              </a:tabLst>
            </a:pPr>
            <a:r>
              <a:rPr lang="en-GB" sz="1400" b="0" u="none" strike="noStrike">
                <a:solidFill>
                  <a:srgbClr val="000000"/>
                </a:solidFill>
                <a:effectLst/>
                <a:uFillTx/>
                <a:latin typeface="Times New Roman"/>
              </a:rPr>
              <a:t>&lt;date/time&gt;</a:t>
            </a:r>
          </a:p>
        </p:txBody>
      </p:sp>
      <p:sp>
        <p:nvSpPr>
          <p:cNvPr id="18" name="PlaceHolder 4"/>
          <p:cNvSpPr>
            <a:spLocks noGrp="1"/>
          </p:cNvSpPr>
          <p:nvPr>
            <p:ph type="title"/>
          </p:nvPr>
        </p:nvSpPr>
        <p:spPr>
          <a:xfrm>
            <a:off x="457200" y="205200"/>
            <a:ext cx="8223480" cy="852840"/>
          </a:xfrm>
          <a:prstGeom prst="rect">
            <a:avLst/>
          </a:prstGeom>
          <a:noFill/>
          <a:ln w="0">
            <a:noFill/>
          </a:ln>
        </p:spPr>
        <p:txBody>
          <a:bodyPr lIns="0" tIns="0" rIns="0" bIns="0" anchor="ctr">
            <a:noAutofit/>
          </a:bodyPr>
          <a:lstStyle/>
          <a:p>
            <a:pPr indent="0" algn="ctr">
              <a:lnSpc>
                <a:spcPct val="100000"/>
              </a:lnSpc>
              <a:buNone/>
              <a:tabLst>
                <a:tab pos="0" algn="l"/>
              </a:tabLst>
            </a:pPr>
            <a:r>
              <a:rPr lang="en-GB" sz="4400" b="0" u="none" strike="noStrike">
                <a:solidFill>
                  <a:srgbClr val="000000"/>
                </a:solidFill>
                <a:effectLst/>
                <a:uFillTx/>
                <a:latin typeface="Arial"/>
              </a:rPr>
              <a:t>Click to edit the title text format</a:t>
            </a:r>
          </a:p>
        </p:txBody>
      </p:sp>
      <p:sp>
        <p:nvSpPr>
          <p:cNvPr id="19" name="PlaceHolder 5"/>
          <p:cNvSpPr>
            <a:spLocks noGrp="1"/>
          </p:cNvSpPr>
          <p:nvPr>
            <p:ph type="body"/>
          </p:nvPr>
        </p:nvSpPr>
        <p:spPr>
          <a:xfrm>
            <a:off x="457200" y="1203480"/>
            <a:ext cx="8223480" cy="297720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GB" sz="32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GB" sz="28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GB" sz="24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GB" sz="20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GB" sz="20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GB" sz="20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GB" sz="2000" b="0" u="none" strike="noStrike">
                <a:solidFill>
                  <a:srgbClr val="000000"/>
                </a:solidFill>
                <a:effectLst/>
                <a:uFillTx/>
                <a:latin typeface="Arial"/>
              </a:rPr>
              <a:t>Seventh Outline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Default 7">
    <p:bg>
      <p:bgPr>
        <a:solidFill>
          <a:srgbClr val="E8E8E8"/>
        </a:solidFill>
        <a:effectLst/>
      </p:bgPr>
    </p:bg>
    <p:spTree>
      <p:nvGrpSpPr>
        <p:cNvPr id="1" name=""/>
        <p:cNvGrpSpPr/>
        <p:nvPr/>
      </p:nvGrpSpPr>
      <p:grpSpPr>
        <a:xfrm>
          <a:off x="0" y="0"/>
          <a:ext cx="0" cy="0"/>
          <a:chOff x="0" y="0"/>
          <a:chExt cx="0" cy="0"/>
        </a:xfrm>
      </p:grpSpPr>
      <p:sp>
        <p:nvSpPr>
          <p:cNvPr id="20" name="PlaceHolder 1"/>
          <p:cNvSpPr>
            <a:spLocks noGrp="1"/>
          </p:cNvSpPr>
          <p:nvPr>
            <p:ph type="ftr" idx="13"/>
          </p:nvPr>
        </p:nvSpPr>
        <p:spPr>
          <a:xfrm>
            <a:off x="3028680" y="4767480"/>
            <a:ext cx="3079440" cy="2671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p>
        </p:txBody>
      </p:sp>
      <p:sp>
        <p:nvSpPr>
          <p:cNvPr id="21" name="PlaceHolder 2"/>
          <p:cNvSpPr>
            <a:spLocks noGrp="1"/>
          </p:cNvSpPr>
          <p:nvPr>
            <p:ph type="sldNum" idx="14"/>
          </p:nvPr>
        </p:nvSpPr>
        <p:spPr>
          <a:xfrm>
            <a:off x="6457680" y="4767480"/>
            <a:ext cx="2050560" cy="2671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014F95DC-723F-40F3-A365-3C6383616163}" type="slidenum">
              <a:rPr lang="en-US" sz="1200" b="0" u="none" strike="noStrike">
                <a:solidFill>
                  <a:schemeClr val="dk1">
                    <a:tint val="82000"/>
                  </a:schemeClr>
                </a:solidFill>
                <a:effectLst/>
                <a:uFillTx/>
                <a:latin typeface="Aptos"/>
              </a:rPr>
              <a:t>‹#›</a:t>
            </a:fld>
            <a:endParaRPr lang="en-GB" sz="1200" b="0" u="none" strike="noStrike">
              <a:solidFill>
                <a:srgbClr val="000000"/>
              </a:solidFill>
              <a:effectLst/>
              <a:uFillTx/>
              <a:latin typeface="Times New Roman"/>
            </a:endParaRPr>
          </a:p>
        </p:txBody>
      </p:sp>
      <p:sp>
        <p:nvSpPr>
          <p:cNvPr id="22" name="PlaceHolder 3"/>
          <p:cNvSpPr>
            <a:spLocks noGrp="1"/>
          </p:cNvSpPr>
          <p:nvPr>
            <p:ph type="dt" idx="15"/>
          </p:nvPr>
        </p:nvSpPr>
        <p:spPr>
          <a:xfrm>
            <a:off x="628200" y="4767480"/>
            <a:ext cx="2050560" cy="267120"/>
          </a:xfrm>
          <a:prstGeom prst="rect">
            <a:avLst/>
          </a:prstGeom>
          <a:noFill/>
          <a:ln w="0">
            <a:noFill/>
          </a:ln>
        </p:spPr>
        <p:txBody>
          <a:bodyPr lIns="91440" tIns="45720" rIns="91440" bIns="45720" anchor="ctr">
            <a:noAutofit/>
          </a:bodyPr>
          <a:lstStyle>
            <a:lvl1pPr indent="0">
              <a:lnSpc>
                <a:spcPct val="100000"/>
              </a:lnSpc>
              <a:buNone/>
              <a:tabLst>
                <a:tab pos="0" algn="l"/>
              </a:tabLst>
              <a:defRPr lang="en-GB" sz="1400" b="0" u="none" strike="noStrike">
                <a:solidFill>
                  <a:srgbClr val="000000"/>
                </a:solidFill>
                <a:effectLst/>
                <a:uFillTx/>
                <a:latin typeface="Times New Roman"/>
              </a:defRPr>
            </a:lvl1pPr>
          </a:lstStyle>
          <a:p>
            <a:pPr indent="0">
              <a:lnSpc>
                <a:spcPct val="100000"/>
              </a:lnSpc>
              <a:buNone/>
              <a:tabLst>
                <a:tab pos="0" algn="l"/>
              </a:tabLst>
            </a:pPr>
            <a:r>
              <a:rPr lang="en-GB" sz="1400" b="0" u="none" strike="noStrike">
                <a:solidFill>
                  <a:srgbClr val="000000"/>
                </a:solidFill>
                <a:effectLst/>
                <a:uFillTx/>
                <a:latin typeface="Times New Roman"/>
              </a:rPr>
              <a:t>&lt;date/time&gt;</a:t>
            </a:r>
          </a:p>
        </p:txBody>
      </p:sp>
      <p:sp>
        <p:nvSpPr>
          <p:cNvPr id="23" name="PlaceHolder 4"/>
          <p:cNvSpPr>
            <a:spLocks noGrp="1"/>
          </p:cNvSpPr>
          <p:nvPr>
            <p:ph type="title"/>
          </p:nvPr>
        </p:nvSpPr>
        <p:spPr>
          <a:xfrm>
            <a:off x="457200" y="205200"/>
            <a:ext cx="8223480" cy="852840"/>
          </a:xfrm>
          <a:prstGeom prst="rect">
            <a:avLst/>
          </a:prstGeom>
          <a:noFill/>
          <a:ln w="0">
            <a:noFill/>
          </a:ln>
        </p:spPr>
        <p:txBody>
          <a:bodyPr lIns="0" tIns="0" rIns="0" bIns="0" anchor="ctr">
            <a:noAutofit/>
          </a:bodyPr>
          <a:lstStyle/>
          <a:p>
            <a:pPr indent="0" algn="ctr">
              <a:lnSpc>
                <a:spcPct val="100000"/>
              </a:lnSpc>
              <a:buNone/>
              <a:tabLst>
                <a:tab pos="0" algn="l"/>
              </a:tabLst>
            </a:pPr>
            <a:r>
              <a:rPr lang="en-GB" sz="4400" b="0" u="none" strike="noStrike">
                <a:solidFill>
                  <a:srgbClr val="000000"/>
                </a:solidFill>
                <a:effectLst/>
                <a:uFillTx/>
                <a:latin typeface="Arial"/>
              </a:rPr>
              <a:t>Click to edit the title text format</a:t>
            </a:r>
          </a:p>
        </p:txBody>
      </p:sp>
      <p:sp>
        <p:nvSpPr>
          <p:cNvPr id="24" name="PlaceHolder 5"/>
          <p:cNvSpPr>
            <a:spLocks noGrp="1"/>
          </p:cNvSpPr>
          <p:nvPr>
            <p:ph type="body"/>
          </p:nvPr>
        </p:nvSpPr>
        <p:spPr>
          <a:xfrm>
            <a:off x="457200" y="1203480"/>
            <a:ext cx="8223480" cy="297720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GB" sz="32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GB" sz="28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GB" sz="24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GB" sz="20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GB" sz="20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GB" sz="20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GB" sz="2000" b="0" u="none" strike="noStrike">
                <a:solidFill>
                  <a:srgbClr val="000000"/>
                </a:solidFill>
                <a:effectLst/>
                <a:uFillTx/>
                <a:latin typeface="Arial"/>
              </a:rPr>
              <a:t>Seventh Outline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Default 6">
    <p:bg>
      <p:bgPr>
        <a:solidFill>
          <a:srgbClr val="E8E8E8"/>
        </a:solidFill>
        <a:effectLst/>
      </p:bgPr>
    </p:bg>
    <p:spTree>
      <p:nvGrpSpPr>
        <p:cNvPr id="1" name=""/>
        <p:cNvGrpSpPr/>
        <p:nvPr/>
      </p:nvGrpSpPr>
      <p:grpSpPr>
        <a:xfrm>
          <a:off x="0" y="0"/>
          <a:ext cx="0" cy="0"/>
          <a:chOff x="0" y="0"/>
          <a:chExt cx="0" cy="0"/>
        </a:xfrm>
      </p:grpSpPr>
      <p:sp>
        <p:nvSpPr>
          <p:cNvPr id="25" name="PlaceHolder 1"/>
          <p:cNvSpPr>
            <a:spLocks noGrp="1"/>
          </p:cNvSpPr>
          <p:nvPr>
            <p:ph type="ftr" idx="16"/>
          </p:nvPr>
        </p:nvSpPr>
        <p:spPr>
          <a:xfrm>
            <a:off x="3028680" y="4767480"/>
            <a:ext cx="3079440" cy="2671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p>
        </p:txBody>
      </p:sp>
      <p:sp>
        <p:nvSpPr>
          <p:cNvPr id="26" name="PlaceHolder 2"/>
          <p:cNvSpPr>
            <a:spLocks noGrp="1"/>
          </p:cNvSpPr>
          <p:nvPr>
            <p:ph type="sldNum" idx="17"/>
          </p:nvPr>
        </p:nvSpPr>
        <p:spPr>
          <a:xfrm>
            <a:off x="6457680" y="4767480"/>
            <a:ext cx="2050560" cy="2671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D5A78925-D108-44B9-AC08-A13D2FA6DE69}" type="slidenum">
              <a:rPr lang="en-US" sz="1200" b="0" u="none" strike="noStrike">
                <a:solidFill>
                  <a:schemeClr val="dk1">
                    <a:tint val="82000"/>
                  </a:schemeClr>
                </a:solidFill>
                <a:effectLst/>
                <a:uFillTx/>
                <a:latin typeface="Aptos"/>
              </a:rPr>
              <a:t>‹#›</a:t>
            </a:fld>
            <a:endParaRPr lang="en-GB" sz="1200" b="0" u="none" strike="noStrike">
              <a:solidFill>
                <a:srgbClr val="000000"/>
              </a:solidFill>
              <a:effectLst/>
              <a:uFillTx/>
              <a:latin typeface="Times New Roman"/>
            </a:endParaRPr>
          </a:p>
        </p:txBody>
      </p:sp>
      <p:sp>
        <p:nvSpPr>
          <p:cNvPr id="27" name="PlaceHolder 3"/>
          <p:cNvSpPr>
            <a:spLocks noGrp="1"/>
          </p:cNvSpPr>
          <p:nvPr>
            <p:ph type="dt" idx="18"/>
          </p:nvPr>
        </p:nvSpPr>
        <p:spPr>
          <a:xfrm>
            <a:off x="628200" y="4767480"/>
            <a:ext cx="2050560" cy="267120"/>
          </a:xfrm>
          <a:prstGeom prst="rect">
            <a:avLst/>
          </a:prstGeom>
          <a:noFill/>
          <a:ln w="0">
            <a:noFill/>
          </a:ln>
        </p:spPr>
        <p:txBody>
          <a:bodyPr lIns="91440" tIns="45720" rIns="91440" bIns="45720" anchor="ctr">
            <a:noAutofit/>
          </a:bodyPr>
          <a:lstStyle>
            <a:lvl1pPr indent="0">
              <a:lnSpc>
                <a:spcPct val="100000"/>
              </a:lnSpc>
              <a:buNone/>
              <a:tabLst>
                <a:tab pos="0" algn="l"/>
              </a:tabLst>
              <a:defRPr lang="en-GB" sz="1400" b="0" u="none" strike="noStrike">
                <a:solidFill>
                  <a:srgbClr val="000000"/>
                </a:solidFill>
                <a:effectLst/>
                <a:uFillTx/>
                <a:latin typeface="Times New Roman"/>
              </a:defRPr>
            </a:lvl1pPr>
          </a:lstStyle>
          <a:p>
            <a:pPr indent="0">
              <a:lnSpc>
                <a:spcPct val="100000"/>
              </a:lnSpc>
              <a:buNone/>
              <a:tabLst>
                <a:tab pos="0" algn="l"/>
              </a:tabLst>
            </a:pPr>
            <a:r>
              <a:rPr lang="en-GB" sz="1400" b="0" u="none" strike="noStrike">
                <a:solidFill>
                  <a:srgbClr val="000000"/>
                </a:solidFill>
                <a:effectLst/>
                <a:uFillTx/>
                <a:latin typeface="Times New Roman"/>
              </a:rPr>
              <a:t>&lt;date/time&gt;</a:t>
            </a:r>
          </a:p>
        </p:txBody>
      </p:sp>
      <p:sp>
        <p:nvSpPr>
          <p:cNvPr id="28" name="PlaceHolder 4"/>
          <p:cNvSpPr>
            <a:spLocks noGrp="1"/>
          </p:cNvSpPr>
          <p:nvPr>
            <p:ph type="title"/>
          </p:nvPr>
        </p:nvSpPr>
        <p:spPr>
          <a:xfrm>
            <a:off x="457200" y="205200"/>
            <a:ext cx="8223480" cy="852840"/>
          </a:xfrm>
          <a:prstGeom prst="rect">
            <a:avLst/>
          </a:prstGeom>
          <a:noFill/>
          <a:ln w="0">
            <a:noFill/>
          </a:ln>
        </p:spPr>
        <p:txBody>
          <a:bodyPr lIns="0" tIns="0" rIns="0" bIns="0" anchor="ctr">
            <a:noAutofit/>
          </a:bodyPr>
          <a:lstStyle/>
          <a:p>
            <a:pPr indent="0" algn="ctr">
              <a:lnSpc>
                <a:spcPct val="100000"/>
              </a:lnSpc>
              <a:buNone/>
              <a:tabLst>
                <a:tab pos="0" algn="l"/>
              </a:tabLst>
            </a:pPr>
            <a:r>
              <a:rPr lang="en-GB" sz="4400" b="0" u="none" strike="noStrike">
                <a:solidFill>
                  <a:srgbClr val="000000"/>
                </a:solidFill>
                <a:effectLst/>
                <a:uFillTx/>
                <a:latin typeface="Arial"/>
              </a:rPr>
              <a:t>Click to edit the title text format</a:t>
            </a:r>
          </a:p>
        </p:txBody>
      </p:sp>
      <p:sp>
        <p:nvSpPr>
          <p:cNvPr id="29" name="PlaceHolder 5"/>
          <p:cNvSpPr>
            <a:spLocks noGrp="1"/>
          </p:cNvSpPr>
          <p:nvPr>
            <p:ph type="body"/>
          </p:nvPr>
        </p:nvSpPr>
        <p:spPr>
          <a:xfrm>
            <a:off x="457200" y="1203480"/>
            <a:ext cx="8223480" cy="297720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GB" sz="32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GB" sz="28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GB" sz="24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GB" sz="20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GB" sz="20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GB" sz="20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GB" sz="2000" b="0" u="none" strike="noStrike">
                <a:solidFill>
                  <a:srgbClr val="000000"/>
                </a:solidFill>
                <a:effectLst/>
                <a:uFillTx/>
                <a:latin typeface="Arial"/>
              </a:rPr>
              <a:t>Seventh Outline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reserve="1">
  <p:cSld name="Default">
    <p:bg>
      <p:bgPr>
        <a:solidFill>
          <a:srgbClr val="E8E8E8"/>
        </a:solidFill>
        <a:effectLst/>
      </p:bgPr>
    </p:bg>
    <p:spTree>
      <p:nvGrpSpPr>
        <p:cNvPr id="1" name=""/>
        <p:cNvGrpSpPr/>
        <p:nvPr/>
      </p:nvGrpSpPr>
      <p:grpSpPr>
        <a:xfrm>
          <a:off x="0" y="0"/>
          <a:ext cx="0" cy="0"/>
          <a:chOff x="0" y="0"/>
          <a:chExt cx="0" cy="0"/>
        </a:xfrm>
      </p:grpSpPr>
      <p:sp>
        <p:nvSpPr>
          <p:cNvPr id="30" name="PlaceHolder 1"/>
          <p:cNvSpPr>
            <a:spLocks noGrp="1"/>
          </p:cNvSpPr>
          <p:nvPr>
            <p:ph type="ftr" idx="19"/>
          </p:nvPr>
        </p:nvSpPr>
        <p:spPr>
          <a:xfrm>
            <a:off x="3028680" y="4767480"/>
            <a:ext cx="3079440" cy="2671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p>
        </p:txBody>
      </p:sp>
      <p:sp>
        <p:nvSpPr>
          <p:cNvPr id="31" name="PlaceHolder 2"/>
          <p:cNvSpPr>
            <a:spLocks noGrp="1"/>
          </p:cNvSpPr>
          <p:nvPr>
            <p:ph type="sldNum" idx="20"/>
          </p:nvPr>
        </p:nvSpPr>
        <p:spPr>
          <a:xfrm>
            <a:off x="6457680" y="4767480"/>
            <a:ext cx="2050560" cy="2671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33B9D986-5392-43EF-A360-3F028697EC4B}" type="slidenum">
              <a:rPr lang="en-US" sz="1200" b="0" u="none" strike="noStrike">
                <a:solidFill>
                  <a:schemeClr val="dk1">
                    <a:tint val="82000"/>
                  </a:schemeClr>
                </a:solidFill>
                <a:effectLst/>
                <a:uFillTx/>
                <a:latin typeface="Aptos"/>
              </a:rPr>
              <a:t>‹#›</a:t>
            </a:fld>
            <a:endParaRPr lang="en-GB" sz="1200" b="0" u="none" strike="noStrike">
              <a:solidFill>
                <a:srgbClr val="000000"/>
              </a:solidFill>
              <a:effectLst/>
              <a:uFillTx/>
              <a:latin typeface="Times New Roman"/>
            </a:endParaRPr>
          </a:p>
        </p:txBody>
      </p:sp>
      <p:sp>
        <p:nvSpPr>
          <p:cNvPr id="32" name="PlaceHolder 3"/>
          <p:cNvSpPr>
            <a:spLocks noGrp="1"/>
          </p:cNvSpPr>
          <p:nvPr>
            <p:ph type="dt" idx="21"/>
          </p:nvPr>
        </p:nvSpPr>
        <p:spPr>
          <a:xfrm>
            <a:off x="628200" y="4767480"/>
            <a:ext cx="2050560" cy="267120"/>
          </a:xfrm>
          <a:prstGeom prst="rect">
            <a:avLst/>
          </a:prstGeom>
          <a:noFill/>
          <a:ln w="0">
            <a:noFill/>
          </a:ln>
        </p:spPr>
        <p:txBody>
          <a:bodyPr lIns="91440" tIns="45720" rIns="91440" bIns="45720" anchor="ctr">
            <a:noAutofit/>
          </a:bodyPr>
          <a:lstStyle>
            <a:lvl1pPr indent="0">
              <a:lnSpc>
                <a:spcPct val="100000"/>
              </a:lnSpc>
              <a:buNone/>
              <a:tabLst>
                <a:tab pos="0" algn="l"/>
              </a:tabLst>
              <a:defRPr lang="en-GB" sz="1400" b="0" u="none" strike="noStrike">
                <a:solidFill>
                  <a:srgbClr val="000000"/>
                </a:solidFill>
                <a:effectLst/>
                <a:uFillTx/>
                <a:latin typeface="Times New Roman"/>
              </a:defRPr>
            </a:lvl1pPr>
          </a:lstStyle>
          <a:p>
            <a:pPr indent="0">
              <a:lnSpc>
                <a:spcPct val="100000"/>
              </a:lnSpc>
              <a:buNone/>
              <a:tabLst>
                <a:tab pos="0" algn="l"/>
              </a:tabLst>
            </a:pPr>
            <a:r>
              <a:rPr lang="en-GB" sz="1400" b="0" u="none" strike="noStrike">
                <a:solidFill>
                  <a:srgbClr val="000000"/>
                </a:solidFill>
                <a:effectLst/>
                <a:uFillTx/>
                <a:latin typeface="Times New Roman"/>
              </a:rPr>
              <a:t>&lt;date/time&gt;</a:t>
            </a:r>
          </a:p>
        </p:txBody>
      </p:sp>
      <p:sp>
        <p:nvSpPr>
          <p:cNvPr id="33" name="PlaceHolder 4"/>
          <p:cNvSpPr>
            <a:spLocks noGrp="1"/>
          </p:cNvSpPr>
          <p:nvPr>
            <p:ph type="title"/>
          </p:nvPr>
        </p:nvSpPr>
        <p:spPr>
          <a:xfrm>
            <a:off x="457200" y="205200"/>
            <a:ext cx="8223480" cy="852840"/>
          </a:xfrm>
          <a:prstGeom prst="rect">
            <a:avLst/>
          </a:prstGeom>
          <a:noFill/>
          <a:ln w="0">
            <a:noFill/>
          </a:ln>
        </p:spPr>
        <p:txBody>
          <a:bodyPr lIns="0" tIns="0" rIns="0" bIns="0" anchor="ctr">
            <a:noAutofit/>
          </a:bodyPr>
          <a:lstStyle/>
          <a:p>
            <a:pPr indent="0" algn="ctr">
              <a:lnSpc>
                <a:spcPct val="100000"/>
              </a:lnSpc>
              <a:buNone/>
              <a:tabLst>
                <a:tab pos="0" algn="l"/>
              </a:tabLst>
            </a:pPr>
            <a:r>
              <a:rPr lang="en-GB" sz="4400" b="0" u="none" strike="noStrike">
                <a:solidFill>
                  <a:srgbClr val="000000"/>
                </a:solidFill>
                <a:effectLst/>
                <a:uFillTx/>
                <a:latin typeface="Arial"/>
              </a:rPr>
              <a:t>Click to edit the title text format</a:t>
            </a:r>
          </a:p>
        </p:txBody>
      </p:sp>
      <p:sp>
        <p:nvSpPr>
          <p:cNvPr id="34" name="PlaceHolder 5"/>
          <p:cNvSpPr>
            <a:spLocks noGrp="1"/>
          </p:cNvSpPr>
          <p:nvPr>
            <p:ph type="body"/>
          </p:nvPr>
        </p:nvSpPr>
        <p:spPr>
          <a:xfrm>
            <a:off x="457200" y="1203480"/>
            <a:ext cx="8223480" cy="297720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GB" sz="32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GB" sz="28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GB" sz="24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GB" sz="20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GB" sz="20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GB" sz="20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GB" sz="2000" b="0" u="none" strike="noStrike">
                <a:solidFill>
                  <a:srgbClr val="000000"/>
                </a:solidFill>
                <a:effectLst/>
                <a:uFillTx/>
                <a:latin typeface="Arial"/>
              </a:rPr>
              <a:t>Seventh Outline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Default">
    <p:bg>
      <p:bgPr>
        <a:solidFill>
          <a:srgbClr val="E8E8E8"/>
        </a:solidFill>
        <a:effectLst/>
      </p:bgPr>
    </p:bg>
    <p:spTree>
      <p:nvGrpSpPr>
        <p:cNvPr id="1" name=""/>
        <p:cNvGrpSpPr/>
        <p:nvPr/>
      </p:nvGrpSpPr>
      <p:grpSpPr>
        <a:xfrm>
          <a:off x="0" y="0"/>
          <a:ext cx="0" cy="0"/>
          <a:chOff x="0" y="0"/>
          <a:chExt cx="0" cy="0"/>
        </a:xfrm>
      </p:grpSpPr>
      <p:sp>
        <p:nvSpPr>
          <p:cNvPr id="35" name="PlaceHolder 1"/>
          <p:cNvSpPr>
            <a:spLocks noGrp="1"/>
          </p:cNvSpPr>
          <p:nvPr>
            <p:ph type="ftr" idx="22"/>
          </p:nvPr>
        </p:nvSpPr>
        <p:spPr>
          <a:xfrm>
            <a:off x="3028680" y="4767480"/>
            <a:ext cx="3079440" cy="2671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p>
        </p:txBody>
      </p:sp>
      <p:sp>
        <p:nvSpPr>
          <p:cNvPr id="36" name="PlaceHolder 2"/>
          <p:cNvSpPr>
            <a:spLocks noGrp="1"/>
          </p:cNvSpPr>
          <p:nvPr>
            <p:ph type="sldNum" idx="23"/>
          </p:nvPr>
        </p:nvSpPr>
        <p:spPr>
          <a:xfrm>
            <a:off x="6457680" y="4767480"/>
            <a:ext cx="2050560" cy="2671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674544DB-E4C4-4ECE-8334-D9003DD4E41E}" type="slidenum">
              <a:rPr lang="en-US" sz="1200" b="0" u="none" strike="noStrike">
                <a:solidFill>
                  <a:schemeClr val="dk1">
                    <a:tint val="82000"/>
                  </a:schemeClr>
                </a:solidFill>
                <a:effectLst/>
                <a:uFillTx/>
                <a:latin typeface="Aptos"/>
              </a:rPr>
              <a:t>‹#›</a:t>
            </a:fld>
            <a:endParaRPr lang="en-GB" sz="1200" b="0" u="none" strike="noStrike">
              <a:solidFill>
                <a:srgbClr val="000000"/>
              </a:solidFill>
              <a:effectLst/>
              <a:uFillTx/>
              <a:latin typeface="Times New Roman"/>
            </a:endParaRPr>
          </a:p>
        </p:txBody>
      </p:sp>
      <p:sp>
        <p:nvSpPr>
          <p:cNvPr id="37" name="PlaceHolder 3"/>
          <p:cNvSpPr>
            <a:spLocks noGrp="1"/>
          </p:cNvSpPr>
          <p:nvPr>
            <p:ph type="dt" idx="24"/>
          </p:nvPr>
        </p:nvSpPr>
        <p:spPr>
          <a:xfrm>
            <a:off x="628200" y="4767480"/>
            <a:ext cx="2050560" cy="267120"/>
          </a:xfrm>
          <a:prstGeom prst="rect">
            <a:avLst/>
          </a:prstGeom>
          <a:noFill/>
          <a:ln w="0">
            <a:noFill/>
          </a:ln>
        </p:spPr>
        <p:txBody>
          <a:bodyPr lIns="91440" tIns="45720" rIns="91440" bIns="45720" anchor="ctr">
            <a:noAutofit/>
          </a:bodyPr>
          <a:lstStyle>
            <a:lvl1pPr indent="0">
              <a:lnSpc>
                <a:spcPct val="100000"/>
              </a:lnSpc>
              <a:buNone/>
              <a:tabLst>
                <a:tab pos="0" algn="l"/>
              </a:tabLst>
              <a:defRPr lang="en-GB" sz="1400" b="0" u="none" strike="noStrike">
                <a:solidFill>
                  <a:srgbClr val="000000"/>
                </a:solidFill>
                <a:effectLst/>
                <a:uFillTx/>
                <a:latin typeface="Times New Roman"/>
              </a:defRPr>
            </a:lvl1pPr>
          </a:lstStyle>
          <a:p>
            <a:pPr indent="0">
              <a:lnSpc>
                <a:spcPct val="100000"/>
              </a:lnSpc>
              <a:buNone/>
              <a:tabLst>
                <a:tab pos="0" algn="l"/>
              </a:tabLst>
            </a:pPr>
            <a:r>
              <a:rPr lang="en-GB" sz="1400" b="0" u="none" strike="noStrike">
                <a:solidFill>
                  <a:srgbClr val="000000"/>
                </a:solidFill>
                <a:effectLst/>
                <a:uFillTx/>
                <a:latin typeface="Times New Roman"/>
              </a:rPr>
              <a:t>&lt;date/time&gt;</a:t>
            </a:r>
          </a:p>
        </p:txBody>
      </p:sp>
      <p:sp>
        <p:nvSpPr>
          <p:cNvPr id="38" name="PlaceHolder 4"/>
          <p:cNvSpPr>
            <a:spLocks noGrp="1"/>
          </p:cNvSpPr>
          <p:nvPr>
            <p:ph type="title"/>
          </p:nvPr>
        </p:nvSpPr>
        <p:spPr>
          <a:xfrm>
            <a:off x="457200" y="205200"/>
            <a:ext cx="8223480" cy="852840"/>
          </a:xfrm>
          <a:prstGeom prst="rect">
            <a:avLst/>
          </a:prstGeom>
          <a:noFill/>
          <a:ln w="0">
            <a:noFill/>
          </a:ln>
        </p:spPr>
        <p:txBody>
          <a:bodyPr lIns="0" tIns="0" rIns="0" bIns="0" anchor="ctr">
            <a:noAutofit/>
          </a:bodyPr>
          <a:lstStyle/>
          <a:p>
            <a:pPr indent="0" algn="ctr">
              <a:lnSpc>
                <a:spcPct val="100000"/>
              </a:lnSpc>
              <a:buNone/>
              <a:tabLst>
                <a:tab pos="0" algn="l"/>
              </a:tabLst>
            </a:pPr>
            <a:r>
              <a:rPr lang="en-GB" sz="4400" b="0" u="none" strike="noStrike">
                <a:solidFill>
                  <a:srgbClr val="000000"/>
                </a:solidFill>
                <a:effectLst/>
                <a:uFillTx/>
                <a:latin typeface="Arial"/>
              </a:rPr>
              <a:t>Click to edit the title text format</a:t>
            </a:r>
          </a:p>
        </p:txBody>
      </p:sp>
      <p:sp>
        <p:nvSpPr>
          <p:cNvPr id="39" name="PlaceHolder 5"/>
          <p:cNvSpPr>
            <a:spLocks noGrp="1"/>
          </p:cNvSpPr>
          <p:nvPr>
            <p:ph type="body"/>
          </p:nvPr>
        </p:nvSpPr>
        <p:spPr>
          <a:xfrm>
            <a:off x="457200" y="1203480"/>
            <a:ext cx="8223480" cy="297720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GB" sz="32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GB" sz="28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GB" sz="24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GB" sz="20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GB" sz="20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GB" sz="20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GB" sz="2000" b="0" u="none" strike="noStrike">
                <a:solidFill>
                  <a:srgbClr val="000000"/>
                </a:solidFill>
                <a:effectLst/>
                <a:uFillTx/>
                <a:latin typeface="Arial"/>
              </a:rPr>
              <a:t>Seventh Outline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Blank">
    <p:bg>
      <p:bgPr>
        <a:solidFill>
          <a:srgbClr val="E8E8E8"/>
        </a:solidFill>
        <a:effectLst/>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456840" y="496800"/>
            <a:ext cx="8222760" cy="274680"/>
          </a:xfrm>
          <a:prstGeom prst="rect">
            <a:avLst/>
          </a:prstGeom>
          <a:noFill/>
          <a:ln w="0">
            <a:noFill/>
          </a:ln>
        </p:spPr>
        <p:txBody>
          <a:bodyPr lIns="0" tIns="0" rIns="0" bIns="0" anchor="ctr">
            <a:spAutoFit/>
          </a:bodyPr>
          <a:lstStyle/>
          <a:p>
            <a:pPr indent="0">
              <a:lnSpc>
                <a:spcPct val="100000"/>
              </a:lnSpc>
              <a:buNone/>
              <a:tabLst>
                <a:tab pos="0" algn="l"/>
              </a:tabLst>
            </a:pPr>
            <a:r>
              <a:rPr lang="en-GB" sz="1800" b="0" u="none" strike="noStrike">
                <a:solidFill>
                  <a:srgbClr val="000000"/>
                </a:solidFill>
                <a:effectLst/>
                <a:uFillTx/>
                <a:latin typeface="Arial"/>
              </a:rPr>
              <a:t>Click to edit the title text format</a:t>
            </a:r>
          </a:p>
        </p:txBody>
      </p:sp>
      <p:sp>
        <p:nvSpPr>
          <p:cNvPr id="41" name="PlaceHolder 2"/>
          <p:cNvSpPr>
            <a:spLocks noGrp="1"/>
          </p:cNvSpPr>
          <p:nvPr>
            <p:ph type="body"/>
          </p:nvPr>
        </p:nvSpPr>
        <p:spPr>
          <a:xfrm>
            <a:off x="456840" y="1203120"/>
            <a:ext cx="8222760" cy="2976480"/>
          </a:xfrm>
          <a:prstGeom prst="rect">
            <a:avLst/>
          </a:prstGeom>
          <a:noFill/>
          <a:ln w="0">
            <a:noFill/>
          </a:ln>
        </p:spPr>
        <p:txBody>
          <a:bodyPr lIns="0" tIns="0" rIns="0" bIns="0" anchor="t">
            <a:normAutofit/>
          </a:bodyPr>
          <a:lstStyle/>
          <a:p>
            <a:pPr marL="432000" indent="-324000">
              <a:lnSpc>
                <a:spcPct val="100000"/>
              </a:lnSpc>
              <a:spcBef>
                <a:spcPts val="1417"/>
              </a:spcBef>
              <a:buClr>
                <a:srgbClr val="000000"/>
              </a:buClr>
              <a:buSzPct val="45000"/>
              <a:buFont typeface="Wingdings" charset="2"/>
              <a:buChar char=""/>
            </a:pPr>
            <a:r>
              <a:rPr lang="en-GB" sz="1800" b="0" u="none" strike="noStrike">
                <a:solidFill>
                  <a:srgbClr val="000000"/>
                </a:solidFill>
                <a:effectLst/>
                <a:uFillTx/>
                <a:latin typeface="Arial"/>
              </a:rPr>
              <a:t>Click to edit the outline text format</a:t>
            </a:r>
          </a:p>
          <a:p>
            <a:pPr marL="864000" lvl="1" indent="-324000">
              <a:lnSpc>
                <a:spcPct val="100000"/>
              </a:lnSpc>
              <a:spcBef>
                <a:spcPts val="1134"/>
              </a:spcBef>
              <a:buClr>
                <a:srgbClr val="000000"/>
              </a:buClr>
              <a:buSzPct val="75000"/>
              <a:buFont typeface="Symbol" charset="2"/>
              <a:buChar char=""/>
            </a:pPr>
            <a:r>
              <a:rPr lang="en-GB" sz="1800" b="0" u="none" strike="noStrike">
                <a:solidFill>
                  <a:srgbClr val="000000"/>
                </a:solidFill>
                <a:effectLst/>
                <a:uFillTx/>
                <a:latin typeface="Arial"/>
              </a:rPr>
              <a:t>Second Outline Level</a:t>
            </a:r>
          </a:p>
          <a:p>
            <a:pPr marL="1296000" lvl="2" indent="-288000">
              <a:lnSpc>
                <a:spcPct val="100000"/>
              </a:lnSpc>
              <a:spcBef>
                <a:spcPts val="850"/>
              </a:spcBef>
              <a:buClr>
                <a:srgbClr val="000000"/>
              </a:buClr>
              <a:buSzPct val="45000"/>
              <a:buFont typeface="Wingdings" charset="2"/>
              <a:buChar char=""/>
            </a:pPr>
            <a:r>
              <a:rPr lang="en-GB" sz="1800" b="0" u="none" strike="noStrike">
                <a:solidFill>
                  <a:srgbClr val="000000"/>
                </a:solidFill>
                <a:effectLst/>
                <a:uFillTx/>
                <a:latin typeface="Arial"/>
              </a:rPr>
              <a:t>Third Outline Level</a:t>
            </a:r>
          </a:p>
          <a:p>
            <a:pPr marL="1728000" lvl="3" indent="-216000">
              <a:lnSpc>
                <a:spcPct val="100000"/>
              </a:lnSpc>
              <a:spcBef>
                <a:spcPts val="567"/>
              </a:spcBef>
              <a:buClr>
                <a:srgbClr val="000000"/>
              </a:buClr>
              <a:buSzPct val="75000"/>
              <a:buFont typeface="Symbol" charset="2"/>
              <a:buChar char=""/>
            </a:pPr>
            <a:r>
              <a:rPr lang="en-GB" sz="1800" b="0" u="none" strike="noStrike">
                <a:solidFill>
                  <a:srgbClr val="000000"/>
                </a:solidFill>
                <a:effectLst/>
                <a:uFillTx/>
                <a:latin typeface="Arial"/>
              </a:rPr>
              <a:t>Fourth Outline Level</a:t>
            </a:r>
          </a:p>
          <a:p>
            <a:pPr marL="2160000" lvl="4" indent="-216000">
              <a:lnSpc>
                <a:spcPct val="100000"/>
              </a:lnSpc>
              <a:spcBef>
                <a:spcPts val="283"/>
              </a:spcBef>
              <a:buClr>
                <a:srgbClr val="000000"/>
              </a:buClr>
              <a:buSzPct val="45000"/>
              <a:buFont typeface="Wingdings" charset="2"/>
              <a:buChar char=""/>
            </a:pPr>
            <a:r>
              <a:rPr lang="en-GB" sz="1800" b="0" u="none" strike="noStrike">
                <a:solidFill>
                  <a:srgbClr val="000000"/>
                </a:solidFill>
                <a:effectLst/>
                <a:uFillTx/>
                <a:latin typeface="Arial"/>
              </a:rPr>
              <a:t>Fifth Outline Level</a:t>
            </a:r>
          </a:p>
          <a:p>
            <a:pPr marL="2592000" lvl="5" indent="-216000">
              <a:lnSpc>
                <a:spcPct val="100000"/>
              </a:lnSpc>
              <a:spcBef>
                <a:spcPts val="283"/>
              </a:spcBef>
              <a:buClr>
                <a:srgbClr val="000000"/>
              </a:buClr>
              <a:buSzPct val="45000"/>
              <a:buFont typeface="Wingdings" charset="2"/>
              <a:buChar char=""/>
            </a:pPr>
            <a:r>
              <a:rPr lang="en-GB" sz="1800" b="0" u="none" strike="noStrike">
                <a:solidFill>
                  <a:srgbClr val="000000"/>
                </a:solidFill>
                <a:effectLst/>
                <a:uFillTx/>
                <a:latin typeface="Arial"/>
              </a:rPr>
              <a:t>Sixth Outline Level</a:t>
            </a:r>
          </a:p>
          <a:p>
            <a:pPr marL="3024000" lvl="6" indent="-216000">
              <a:lnSpc>
                <a:spcPct val="100000"/>
              </a:lnSpc>
              <a:spcBef>
                <a:spcPts val="283"/>
              </a:spcBef>
              <a:buClr>
                <a:srgbClr val="000000"/>
              </a:buClr>
              <a:buSzPct val="45000"/>
              <a:buFont typeface="Wingdings" charset="2"/>
              <a:buChar char=""/>
            </a:pPr>
            <a:r>
              <a:rPr lang="en-GB" sz="1800" b="0" u="none" strike="noStrike">
                <a:solidFill>
                  <a:srgbClr val="000000"/>
                </a:solidFill>
                <a:effectLst/>
                <a:uFillTx/>
                <a:latin typeface="Arial"/>
              </a:rPr>
              <a:t>Seventh Outline Level</a:t>
            </a:r>
          </a:p>
        </p:txBody>
      </p:sp>
      <p:sp>
        <p:nvSpPr>
          <p:cNvPr id="42" name="PlaceHolder 3"/>
          <p:cNvSpPr>
            <a:spLocks noGrp="1"/>
          </p:cNvSpPr>
          <p:nvPr>
            <p:ph type="ftr" idx="25"/>
          </p:nvPr>
        </p:nvSpPr>
        <p:spPr>
          <a:xfrm>
            <a:off x="3028680" y="4767480"/>
            <a:ext cx="3079440" cy="2671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p>
        </p:txBody>
      </p:sp>
      <p:sp>
        <p:nvSpPr>
          <p:cNvPr id="43" name="PlaceHolder 4"/>
          <p:cNvSpPr>
            <a:spLocks noGrp="1"/>
          </p:cNvSpPr>
          <p:nvPr>
            <p:ph type="sldNum" idx="26"/>
          </p:nvPr>
        </p:nvSpPr>
        <p:spPr>
          <a:xfrm>
            <a:off x="6457680" y="4767480"/>
            <a:ext cx="2050560" cy="2671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D0D8FE02-BDC5-4C63-9708-39730DDE4CFE}" type="slidenum">
              <a:rPr lang="en-US" sz="1200" b="0" u="none" strike="noStrike">
                <a:solidFill>
                  <a:schemeClr val="dk1">
                    <a:tint val="82000"/>
                  </a:schemeClr>
                </a:solidFill>
                <a:effectLst/>
                <a:uFillTx/>
                <a:latin typeface="Aptos"/>
              </a:rPr>
              <a:t>‹#›</a:t>
            </a:fld>
            <a:endParaRPr lang="en-GB" sz="1200" b="0" u="none" strike="noStrike">
              <a:solidFill>
                <a:srgbClr val="000000"/>
              </a:solidFill>
              <a:effectLst/>
              <a:uFillTx/>
              <a:latin typeface="Times New Roman"/>
            </a:endParaRPr>
          </a:p>
        </p:txBody>
      </p:sp>
      <p:sp>
        <p:nvSpPr>
          <p:cNvPr id="44" name="PlaceHolder 5"/>
          <p:cNvSpPr>
            <a:spLocks noGrp="1"/>
          </p:cNvSpPr>
          <p:nvPr>
            <p:ph type="dt" idx="27"/>
          </p:nvPr>
        </p:nvSpPr>
        <p:spPr>
          <a:xfrm>
            <a:off x="628200" y="4767480"/>
            <a:ext cx="2050560" cy="267120"/>
          </a:xfrm>
          <a:prstGeom prst="rect">
            <a:avLst/>
          </a:prstGeom>
          <a:noFill/>
          <a:ln w="0">
            <a:noFill/>
          </a:ln>
        </p:spPr>
        <p:txBody>
          <a:bodyPr lIns="91440" tIns="45720" rIns="91440" bIns="45720" anchor="ctr">
            <a:noAutofit/>
          </a:bodyPr>
          <a:lstStyle>
            <a:lvl1pPr indent="0">
              <a:lnSpc>
                <a:spcPct val="100000"/>
              </a:lnSpc>
              <a:buNone/>
              <a:tabLst>
                <a:tab pos="0" algn="l"/>
              </a:tabLst>
              <a:defRPr lang="en-GB" sz="1400" b="0" u="none" strike="noStrike">
                <a:solidFill>
                  <a:srgbClr val="000000"/>
                </a:solidFill>
                <a:effectLst/>
                <a:uFillTx/>
                <a:latin typeface="Times New Roman"/>
              </a:defRPr>
            </a:lvl1pPr>
          </a:lstStyle>
          <a:p>
            <a:pPr indent="0">
              <a:lnSpc>
                <a:spcPct val="100000"/>
              </a:lnSpc>
              <a:buNone/>
              <a:tabLst>
                <a:tab pos="0" algn="l"/>
              </a:tabLst>
            </a:pPr>
            <a:r>
              <a:rPr lang="en-GB" sz="1400" b="0" u="none" strike="noStrike">
                <a:solidFill>
                  <a:srgbClr val="000000"/>
                </a:solidFill>
                <a:effectLst/>
                <a:uFillTx/>
                <a:latin typeface="Times New Roman"/>
              </a:rPr>
              <a:t>&lt;date/time&gt;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494280"/>
            <a:ext cx="8223480" cy="274680"/>
          </a:xfrm>
          <a:prstGeom prst="rect">
            <a:avLst/>
          </a:prstGeom>
          <a:noFill/>
          <a:ln w="0">
            <a:noFill/>
          </a:ln>
        </p:spPr>
        <p:txBody>
          <a:bodyPr lIns="0" tIns="0" rIns="0" bIns="0" anchor="ctr">
            <a:spAutoFit/>
          </a:bodyPr>
          <a:lstStyle/>
          <a:p>
            <a:pPr indent="0">
              <a:buNone/>
            </a:pPr>
            <a:r>
              <a:rPr lang="en-GB" sz="1800" b="0" u="none" strike="noStrike">
                <a:solidFill>
                  <a:srgbClr val="000000"/>
                </a:solidFill>
                <a:effectLst/>
                <a:uFillTx/>
                <a:latin typeface="Arial"/>
              </a:rPr>
              <a:t>Click to edit the title text format</a:t>
            </a:r>
          </a:p>
        </p:txBody>
      </p:sp>
      <p:sp>
        <p:nvSpPr>
          <p:cNvPr id="56" name="PlaceHolder 2"/>
          <p:cNvSpPr>
            <a:spLocks noGrp="1"/>
          </p:cNvSpPr>
          <p:nvPr>
            <p:ph type="body"/>
          </p:nvPr>
        </p:nvSpPr>
        <p:spPr>
          <a:xfrm>
            <a:off x="457200" y="1203480"/>
            <a:ext cx="8223480" cy="297720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GB"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en-GB"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en-GB"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en-GB"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en-GB"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en-GB"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en-GB" sz="1800" b="0" u="none" strike="noStrike">
                <a:solidFill>
                  <a:srgbClr val="000000"/>
                </a:solidFill>
                <a:effectLst/>
                <a:uFillTx/>
                <a:latin typeface="Arial"/>
              </a:rPr>
              <a:t>Seventh Outline Level</a:t>
            </a:r>
          </a:p>
        </p:txBody>
      </p:sp>
      <p:sp>
        <p:nvSpPr>
          <p:cNvPr id="57" name="PlaceHolder 3"/>
          <p:cNvSpPr>
            <a:spLocks noGrp="1"/>
          </p:cNvSpPr>
          <p:nvPr>
            <p:ph type="ftr" idx="34"/>
          </p:nvPr>
        </p:nvSpPr>
        <p:spPr>
          <a:xfrm>
            <a:off x="3028680" y="4767480"/>
            <a:ext cx="3079440" cy="2671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p>
        </p:txBody>
      </p:sp>
      <p:sp>
        <p:nvSpPr>
          <p:cNvPr id="58" name="PlaceHolder 4"/>
          <p:cNvSpPr>
            <a:spLocks noGrp="1"/>
          </p:cNvSpPr>
          <p:nvPr>
            <p:ph type="sldNum" idx="35"/>
          </p:nvPr>
        </p:nvSpPr>
        <p:spPr>
          <a:xfrm>
            <a:off x="6457680" y="4767480"/>
            <a:ext cx="2050560" cy="2671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673D5EFE-429E-4E65-A7F6-59EE815CF4D4}" type="slidenum">
              <a:rPr lang="en-US" sz="1200" b="0" u="none" strike="noStrike">
                <a:solidFill>
                  <a:schemeClr val="dk1">
                    <a:tint val="82000"/>
                  </a:schemeClr>
                </a:solidFill>
                <a:effectLst/>
                <a:uFillTx/>
                <a:latin typeface="Aptos"/>
              </a:rPr>
              <a:t>‹#›</a:t>
            </a:fld>
            <a:endParaRPr lang="en-GB" sz="1200" b="0" u="none" strike="noStrike">
              <a:solidFill>
                <a:srgbClr val="000000"/>
              </a:solidFill>
              <a:effectLst/>
              <a:uFillTx/>
              <a:latin typeface="Times New Roman"/>
            </a:endParaRPr>
          </a:p>
        </p:txBody>
      </p:sp>
      <p:sp>
        <p:nvSpPr>
          <p:cNvPr id="59" name="PlaceHolder 5"/>
          <p:cNvSpPr>
            <a:spLocks noGrp="1"/>
          </p:cNvSpPr>
          <p:nvPr>
            <p:ph type="dt" idx="36"/>
          </p:nvPr>
        </p:nvSpPr>
        <p:spPr>
          <a:xfrm>
            <a:off x="628200" y="4767480"/>
            <a:ext cx="2050560" cy="267120"/>
          </a:xfrm>
          <a:prstGeom prst="rect">
            <a:avLst/>
          </a:prstGeom>
          <a:noFill/>
          <a:ln w="0">
            <a:noFill/>
          </a:ln>
        </p:spPr>
        <p:txBody>
          <a:bodyPr lIns="91440" tIns="45720" rIns="91440" bIns="45720" anchor="ctr">
            <a:noAutofit/>
          </a:bodyPr>
          <a:lstStyle>
            <a:lvl1pPr indent="0">
              <a:buNone/>
              <a:defRPr lang="en-GB" sz="1400" b="0" u="none" strike="noStrike">
                <a:solidFill>
                  <a:srgbClr val="000000"/>
                </a:solidFill>
                <a:effectLst/>
                <a:uFillTx/>
                <a:latin typeface="Times New Roman"/>
              </a:defRPr>
            </a:lvl1pPr>
          </a:lstStyle>
          <a:p>
            <a:pPr indent="0">
              <a:buNone/>
            </a:pPr>
            <a:r>
              <a:rPr lang="en-GB" sz="1400" b="0" u="none" strike="noStrike">
                <a:solidFill>
                  <a:srgbClr val="000000"/>
                </a:solidFill>
                <a:effectLst/>
                <a:uFillTx/>
                <a:latin typeface="Times New Roman"/>
              </a:rPr>
              <a:t>&lt;date/time&gt;</a:t>
            </a: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494280"/>
            <a:ext cx="8223480" cy="274680"/>
          </a:xfrm>
          <a:prstGeom prst="rect">
            <a:avLst/>
          </a:prstGeom>
          <a:noFill/>
          <a:ln w="0">
            <a:noFill/>
          </a:ln>
        </p:spPr>
        <p:txBody>
          <a:bodyPr lIns="0" tIns="0" rIns="0" bIns="0" anchor="ctr">
            <a:spAutoFit/>
          </a:bodyPr>
          <a:lstStyle/>
          <a:p>
            <a:pPr indent="0">
              <a:buNone/>
            </a:pPr>
            <a:r>
              <a:rPr lang="en-GB" sz="1800" b="0" u="none" strike="noStrike">
                <a:solidFill>
                  <a:srgbClr val="000000"/>
                </a:solidFill>
                <a:effectLst/>
                <a:uFillTx/>
                <a:latin typeface="Arial"/>
              </a:rPr>
              <a:t>Click to edit the title text format</a:t>
            </a:r>
          </a:p>
        </p:txBody>
      </p:sp>
      <p:sp>
        <p:nvSpPr>
          <p:cNvPr id="63" name="PlaceHolder 2"/>
          <p:cNvSpPr>
            <a:spLocks noGrp="1"/>
          </p:cNvSpPr>
          <p:nvPr>
            <p:ph type="body"/>
          </p:nvPr>
        </p:nvSpPr>
        <p:spPr>
          <a:xfrm>
            <a:off x="457200" y="1203480"/>
            <a:ext cx="8223480" cy="297720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GB"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en-GB"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en-GB"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en-GB"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en-GB"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en-GB"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en-GB" sz="1800" b="0" u="none" strike="noStrike">
                <a:solidFill>
                  <a:srgbClr val="000000"/>
                </a:solidFill>
                <a:effectLst/>
                <a:uFillTx/>
                <a:latin typeface="Arial"/>
              </a:rPr>
              <a:t>Seventh Outline Level</a:t>
            </a:r>
          </a:p>
        </p:txBody>
      </p:sp>
      <p:sp>
        <p:nvSpPr>
          <p:cNvPr id="64" name="PlaceHolder 3"/>
          <p:cNvSpPr>
            <a:spLocks noGrp="1"/>
          </p:cNvSpPr>
          <p:nvPr>
            <p:ph type="ftr" idx="37"/>
          </p:nvPr>
        </p:nvSpPr>
        <p:spPr>
          <a:xfrm>
            <a:off x="3028680" y="4767480"/>
            <a:ext cx="3079440" cy="2671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p>
        </p:txBody>
      </p:sp>
      <p:sp>
        <p:nvSpPr>
          <p:cNvPr id="65" name="PlaceHolder 4"/>
          <p:cNvSpPr>
            <a:spLocks noGrp="1"/>
          </p:cNvSpPr>
          <p:nvPr>
            <p:ph type="sldNum" idx="38"/>
          </p:nvPr>
        </p:nvSpPr>
        <p:spPr>
          <a:xfrm>
            <a:off x="6457680" y="4767480"/>
            <a:ext cx="2050560" cy="2671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8FE12C30-A0D6-4585-A043-91FCA22931E3}" type="slidenum">
              <a:rPr lang="en-US" sz="1200" b="0" u="none" strike="noStrike">
                <a:solidFill>
                  <a:schemeClr val="dk1">
                    <a:tint val="82000"/>
                  </a:schemeClr>
                </a:solidFill>
                <a:effectLst/>
                <a:uFillTx/>
                <a:latin typeface="Aptos"/>
              </a:rPr>
              <a:t>‹#›</a:t>
            </a:fld>
            <a:endParaRPr lang="en-GB" sz="1200" b="0" u="none" strike="noStrike">
              <a:solidFill>
                <a:srgbClr val="000000"/>
              </a:solidFill>
              <a:effectLst/>
              <a:uFillTx/>
              <a:latin typeface="Times New Roman"/>
            </a:endParaRPr>
          </a:p>
        </p:txBody>
      </p:sp>
      <p:sp>
        <p:nvSpPr>
          <p:cNvPr id="66" name="PlaceHolder 5"/>
          <p:cNvSpPr>
            <a:spLocks noGrp="1"/>
          </p:cNvSpPr>
          <p:nvPr>
            <p:ph type="dt" idx="39"/>
          </p:nvPr>
        </p:nvSpPr>
        <p:spPr>
          <a:xfrm>
            <a:off x="628200" y="4767480"/>
            <a:ext cx="2050560" cy="267120"/>
          </a:xfrm>
          <a:prstGeom prst="rect">
            <a:avLst/>
          </a:prstGeom>
          <a:noFill/>
          <a:ln w="0">
            <a:noFill/>
          </a:ln>
        </p:spPr>
        <p:txBody>
          <a:bodyPr lIns="91440" tIns="45720" rIns="91440" bIns="45720" anchor="ctr">
            <a:noAutofit/>
          </a:bodyPr>
          <a:lstStyle>
            <a:lvl1pPr indent="0">
              <a:buNone/>
              <a:defRPr lang="en-GB" sz="1400" b="0" u="none" strike="noStrike">
                <a:solidFill>
                  <a:srgbClr val="000000"/>
                </a:solidFill>
                <a:effectLst/>
                <a:uFillTx/>
                <a:latin typeface="Times New Roman"/>
              </a:defRPr>
            </a:lvl1pPr>
          </a:lstStyle>
          <a:p>
            <a:pPr indent="0">
              <a:buNone/>
            </a:pPr>
            <a:r>
              <a:rPr lang="en-GB" sz="1400" b="0" u="none" strike="noStrike">
                <a:solidFill>
                  <a:srgbClr val="000000"/>
                </a:solidFill>
                <a:effectLst/>
                <a:uFillTx/>
                <a:latin typeface="Times New Roman"/>
              </a:rPr>
              <a:t>&lt;date/time&gt;</a:t>
            </a: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494280"/>
            <a:ext cx="8223480" cy="274680"/>
          </a:xfrm>
          <a:prstGeom prst="rect">
            <a:avLst/>
          </a:prstGeom>
          <a:noFill/>
          <a:ln w="0">
            <a:noFill/>
          </a:ln>
        </p:spPr>
        <p:txBody>
          <a:bodyPr lIns="0" tIns="0" rIns="0" bIns="0" anchor="ctr">
            <a:spAutoFit/>
          </a:bodyPr>
          <a:lstStyle/>
          <a:p>
            <a:pPr indent="0">
              <a:buNone/>
            </a:pPr>
            <a:r>
              <a:rPr lang="en-GB" sz="1800" b="0" u="none" strike="noStrike">
                <a:solidFill>
                  <a:srgbClr val="000000"/>
                </a:solidFill>
                <a:effectLst/>
                <a:uFillTx/>
                <a:latin typeface="Arial"/>
              </a:rPr>
              <a:t>Click to edit the title text format</a:t>
            </a:r>
          </a:p>
        </p:txBody>
      </p:sp>
      <p:sp>
        <p:nvSpPr>
          <p:cNvPr id="80" name="PlaceHolder 2"/>
          <p:cNvSpPr>
            <a:spLocks noGrp="1"/>
          </p:cNvSpPr>
          <p:nvPr>
            <p:ph type="body"/>
          </p:nvPr>
        </p:nvSpPr>
        <p:spPr>
          <a:xfrm>
            <a:off x="457200" y="1203480"/>
            <a:ext cx="8223480" cy="2977200"/>
          </a:xfrm>
          <a:prstGeom prst="rect">
            <a:avLst/>
          </a:prstGeom>
          <a:noFill/>
          <a:ln w="0">
            <a:noFill/>
          </a:ln>
        </p:spPr>
        <p:txBody>
          <a:bodyPr vert="eaVert" lIns="0" tIns="0" rIns="0" bIns="0" anchor="t">
            <a:normAutofit fontScale="40000" lnSpcReduction="19999"/>
          </a:bodyPr>
          <a:lstStyle/>
          <a:p>
            <a:pPr marL="432000" indent="-324000">
              <a:spcBef>
                <a:spcPts val="1417"/>
              </a:spcBef>
              <a:buClr>
                <a:srgbClr val="000000"/>
              </a:buClr>
              <a:buSzPct val="45000"/>
              <a:buFont typeface="Wingdings" charset="2"/>
              <a:buChar char=""/>
            </a:pPr>
            <a:r>
              <a:rPr lang="en-GB"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en-GB"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en-GB"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en-GB"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en-GB"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en-GB"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en-GB" sz="1800" b="0" u="none" strike="noStrike">
                <a:solidFill>
                  <a:srgbClr val="000000"/>
                </a:solidFill>
                <a:effectLst/>
                <a:uFillTx/>
                <a:latin typeface="Arial"/>
              </a:rPr>
              <a:t>Seventh Outline Level</a:t>
            </a:r>
          </a:p>
        </p:txBody>
      </p:sp>
      <p:sp>
        <p:nvSpPr>
          <p:cNvPr id="81" name="PlaceHolder 3"/>
          <p:cNvSpPr>
            <a:spLocks noGrp="1"/>
          </p:cNvSpPr>
          <p:nvPr>
            <p:ph type="ftr" idx="46"/>
          </p:nvPr>
        </p:nvSpPr>
        <p:spPr>
          <a:xfrm>
            <a:off x="3028680" y="4767480"/>
            <a:ext cx="3079440" cy="2671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p>
        </p:txBody>
      </p:sp>
      <p:sp>
        <p:nvSpPr>
          <p:cNvPr id="82" name="PlaceHolder 4"/>
          <p:cNvSpPr>
            <a:spLocks noGrp="1"/>
          </p:cNvSpPr>
          <p:nvPr>
            <p:ph type="sldNum" idx="47"/>
          </p:nvPr>
        </p:nvSpPr>
        <p:spPr>
          <a:xfrm>
            <a:off x="6457680" y="4767480"/>
            <a:ext cx="2050560" cy="2671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29593281-2820-4A5E-AD0F-1931AD521852}" type="slidenum">
              <a:rPr lang="en-US" sz="1200" b="0" u="none" strike="noStrike">
                <a:solidFill>
                  <a:schemeClr val="dk1">
                    <a:tint val="82000"/>
                  </a:schemeClr>
                </a:solidFill>
                <a:effectLst/>
                <a:uFillTx/>
                <a:latin typeface="Aptos"/>
              </a:rPr>
              <a:t>‹#›</a:t>
            </a:fld>
            <a:endParaRPr lang="en-GB" sz="1200" b="0" u="none" strike="noStrike">
              <a:solidFill>
                <a:srgbClr val="000000"/>
              </a:solidFill>
              <a:effectLst/>
              <a:uFillTx/>
              <a:latin typeface="Times New Roman"/>
            </a:endParaRPr>
          </a:p>
        </p:txBody>
      </p:sp>
      <p:sp>
        <p:nvSpPr>
          <p:cNvPr id="83" name="PlaceHolder 5"/>
          <p:cNvSpPr>
            <a:spLocks noGrp="1"/>
          </p:cNvSpPr>
          <p:nvPr>
            <p:ph type="dt" idx="48"/>
          </p:nvPr>
        </p:nvSpPr>
        <p:spPr>
          <a:xfrm>
            <a:off x="628200" y="4767480"/>
            <a:ext cx="2050560" cy="267120"/>
          </a:xfrm>
          <a:prstGeom prst="rect">
            <a:avLst/>
          </a:prstGeom>
          <a:noFill/>
          <a:ln w="0">
            <a:noFill/>
          </a:ln>
        </p:spPr>
        <p:txBody>
          <a:bodyPr lIns="91440" tIns="45720" rIns="91440" bIns="45720" anchor="ctr">
            <a:noAutofit/>
          </a:bodyPr>
          <a:lstStyle>
            <a:lvl1pPr indent="0">
              <a:buNone/>
              <a:defRPr lang="en-GB" sz="1400" b="0" u="none" strike="noStrike">
                <a:solidFill>
                  <a:srgbClr val="000000"/>
                </a:solidFill>
                <a:effectLst/>
                <a:uFillTx/>
                <a:latin typeface="Times New Roman"/>
              </a:defRPr>
            </a:lvl1pPr>
          </a:lstStyle>
          <a:p>
            <a:pPr indent="0">
              <a:buNone/>
            </a:pPr>
            <a:r>
              <a:rPr lang="en-GB" sz="1400" b="0" u="none" strike="noStrike">
                <a:solidFill>
                  <a:srgbClr val="000000"/>
                </a:solidFill>
                <a:effectLst/>
                <a:uFillTx/>
                <a:latin typeface="Times New Roman"/>
              </a:rPr>
              <a:t>&lt;date/time&gt;</a:t>
            </a:r>
          </a:p>
        </p:txBody>
      </p:sp>
    </p:spTree>
  </p:cSld>
  <p:clrMap bg1="lt1" tx1="dk1" bg2="lt2" tx2="dk2" accent1="accent1" accent2="accent2" accent3="accent3" accent4="accent4" accent5="accent5" accent6="accent6" hlink="hlink" folHlink="folHlink"/>
  <p:sldLayoutIdLst>
    <p:sldLayoutId id="214748366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E8E8E8"/>
        </a:solidFill>
        <a:effectLst/>
      </p:bgPr>
    </p:bg>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05200"/>
            <a:ext cx="8223480" cy="852840"/>
          </a:xfrm>
          <a:prstGeom prst="rect">
            <a:avLst/>
          </a:prstGeom>
          <a:noFill/>
          <a:ln w="0">
            <a:noFill/>
          </a:ln>
        </p:spPr>
        <p:txBody>
          <a:bodyPr vert="eaVert" lIns="0" tIns="0" rIns="0" bIns="0" anchor="ctr">
            <a:noAutofit/>
          </a:bodyPr>
          <a:lstStyle/>
          <a:p>
            <a:pPr indent="0">
              <a:buNone/>
            </a:pPr>
            <a:r>
              <a:rPr lang="en-GB" sz="1800" b="0" u="none" strike="noStrike">
                <a:solidFill>
                  <a:srgbClr val="000000"/>
                </a:solidFill>
                <a:effectLst/>
                <a:uFillTx/>
                <a:latin typeface="Arial"/>
              </a:rPr>
              <a:t>Click to edit the title text format</a:t>
            </a:r>
          </a:p>
        </p:txBody>
      </p:sp>
      <p:sp>
        <p:nvSpPr>
          <p:cNvPr id="87" name="PlaceHolder 2"/>
          <p:cNvSpPr>
            <a:spLocks noGrp="1"/>
          </p:cNvSpPr>
          <p:nvPr>
            <p:ph type="body"/>
          </p:nvPr>
        </p:nvSpPr>
        <p:spPr>
          <a:xfrm>
            <a:off x="457200" y="1203480"/>
            <a:ext cx="8223480" cy="2977200"/>
          </a:xfrm>
          <a:prstGeom prst="rect">
            <a:avLst/>
          </a:prstGeom>
          <a:noFill/>
          <a:ln w="0">
            <a:noFill/>
          </a:ln>
        </p:spPr>
        <p:txBody>
          <a:bodyPr vert="eaVert" lIns="0" tIns="0" rIns="0" bIns="0" anchor="t">
            <a:normAutofit fontScale="40000" lnSpcReduction="19999"/>
          </a:bodyPr>
          <a:lstStyle/>
          <a:p>
            <a:pPr marL="432000" indent="-324000">
              <a:spcBef>
                <a:spcPts val="1417"/>
              </a:spcBef>
              <a:buClr>
                <a:srgbClr val="000000"/>
              </a:buClr>
              <a:buSzPct val="45000"/>
              <a:buFont typeface="Wingdings" charset="2"/>
              <a:buChar char=""/>
            </a:pPr>
            <a:r>
              <a:rPr lang="en-GB" sz="1800" b="0" u="none" strike="noStrike">
                <a:solidFill>
                  <a:srgbClr val="000000"/>
                </a:solidFill>
                <a:effectLst/>
                <a:uFillTx/>
                <a:latin typeface="Arial"/>
              </a:rPr>
              <a:t>Click to edit the outline text format</a:t>
            </a:r>
          </a:p>
          <a:p>
            <a:pPr marL="864000" lvl="1" indent="-324000">
              <a:spcBef>
                <a:spcPts val="1134"/>
              </a:spcBef>
              <a:buClr>
                <a:srgbClr val="000000"/>
              </a:buClr>
              <a:buSzPct val="75000"/>
              <a:buFont typeface="Symbol" charset="2"/>
              <a:buChar char=""/>
            </a:pPr>
            <a:r>
              <a:rPr lang="en-GB" sz="1800" b="0" u="none" strike="noStrike">
                <a:solidFill>
                  <a:srgbClr val="000000"/>
                </a:solidFill>
                <a:effectLst/>
                <a:uFillTx/>
                <a:latin typeface="Arial"/>
              </a:rPr>
              <a:t>Second Outline Level</a:t>
            </a:r>
          </a:p>
          <a:p>
            <a:pPr marL="1296000" lvl="2" indent="-288000">
              <a:spcBef>
                <a:spcPts val="850"/>
              </a:spcBef>
              <a:buClr>
                <a:srgbClr val="000000"/>
              </a:buClr>
              <a:buSzPct val="45000"/>
              <a:buFont typeface="Wingdings" charset="2"/>
              <a:buChar char=""/>
            </a:pPr>
            <a:r>
              <a:rPr lang="en-GB" sz="1800" b="0" u="none" strike="noStrike">
                <a:solidFill>
                  <a:srgbClr val="000000"/>
                </a:solidFill>
                <a:effectLst/>
                <a:uFillTx/>
                <a:latin typeface="Arial"/>
              </a:rPr>
              <a:t>Third Outline Level</a:t>
            </a:r>
          </a:p>
          <a:p>
            <a:pPr marL="1728000" lvl="3" indent="-216000">
              <a:spcBef>
                <a:spcPts val="567"/>
              </a:spcBef>
              <a:buClr>
                <a:srgbClr val="000000"/>
              </a:buClr>
              <a:buSzPct val="75000"/>
              <a:buFont typeface="Symbol" charset="2"/>
              <a:buChar char=""/>
            </a:pPr>
            <a:r>
              <a:rPr lang="en-GB" sz="1800" b="0" u="none" strike="noStrike">
                <a:solidFill>
                  <a:srgbClr val="000000"/>
                </a:solidFill>
                <a:effectLst/>
                <a:uFillTx/>
                <a:latin typeface="Arial"/>
              </a:rPr>
              <a:t>Fourth Outline Level</a:t>
            </a:r>
          </a:p>
          <a:p>
            <a:pPr marL="2160000" lvl="4" indent="-216000">
              <a:spcBef>
                <a:spcPts val="283"/>
              </a:spcBef>
              <a:buClr>
                <a:srgbClr val="000000"/>
              </a:buClr>
              <a:buSzPct val="45000"/>
              <a:buFont typeface="Wingdings" charset="2"/>
              <a:buChar char=""/>
            </a:pPr>
            <a:r>
              <a:rPr lang="en-GB" sz="1800" b="0" u="none" strike="noStrike">
                <a:solidFill>
                  <a:srgbClr val="000000"/>
                </a:solidFill>
                <a:effectLst/>
                <a:uFillTx/>
                <a:latin typeface="Arial"/>
              </a:rPr>
              <a:t>Fifth Outline Level</a:t>
            </a:r>
          </a:p>
          <a:p>
            <a:pPr marL="2592000" lvl="5" indent="-216000">
              <a:spcBef>
                <a:spcPts val="283"/>
              </a:spcBef>
              <a:buClr>
                <a:srgbClr val="000000"/>
              </a:buClr>
              <a:buSzPct val="45000"/>
              <a:buFont typeface="Wingdings" charset="2"/>
              <a:buChar char=""/>
            </a:pPr>
            <a:r>
              <a:rPr lang="en-GB" sz="1800" b="0" u="none" strike="noStrike">
                <a:solidFill>
                  <a:srgbClr val="000000"/>
                </a:solidFill>
                <a:effectLst/>
                <a:uFillTx/>
                <a:latin typeface="Arial"/>
              </a:rPr>
              <a:t>Sixth Outline Level</a:t>
            </a:r>
          </a:p>
          <a:p>
            <a:pPr marL="3024000" lvl="6" indent="-216000">
              <a:spcBef>
                <a:spcPts val="283"/>
              </a:spcBef>
              <a:buClr>
                <a:srgbClr val="000000"/>
              </a:buClr>
              <a:buSzPct val="45000"/>
              <a:buFont typeface="Wingdings" charset="2"/>
              <a:buChar char=""/>
            </a:pPr>
            <a:r>
              <a:rPr lang="en-GB" sz="1800" b="0" u="none" strike="noStrike">
                <a:solidFill>
                  <a:srgbClr val="000000"/>
                </a:solidFill>
                <a:effectLst/>
                <a:uFillTx/>
                <a:latin typeface="Arial"/>
              </a:rPr>
              <a:t>Seventh Outline Level</a:t>
            </a:r>
          </a:p>
        </p:txBody>
      </p:sp>
      <p:sp>
        <p:nvSpPr>
          <p:cNvPr id="88" name="PlaceHolder 3"/>
          <p:cNvSpPr>
            <a:spLocks noGrp="1"/>
          </p:cNvSpPr>
          <p:nvPr>
            <p:ph type="ftr" idx="49"/>
          </p:nvPr>
        </p:nvSpPr>
        <p:spPr>
          <a:xfrm>
            <a:off x="3028680" y="4767480"/>
            <a:ext cx="3079440" cy="267120"/>
          </a:xfrm>
          <a:prstGeom prst="rect">
            <a:avLst/>
          </a:prstGeom>
          <a:noFill/>
          <a:ln w="0">
            <a:noFill/>
          </a:ln>
        </p:spPr>
        <p:txBody>
          <a:bodyPr lIns="91440" tIns="45720" rIns="91440" bIns="45720" anchor="ctr">
            <a:noAutofit/>
          </a:bodyPr>
          <a:lstStyle>
            <a:lvl1pPr indent="0" algn="ctr">
              <a:lnSpc>
                <a:spcPct val="100000"/>
              </a:lnSpc>
              <a:buNone/>
              <a:tabLst>
                <a:tab pos="0" algn="l"/>
              </a:tabLst>
              <a:defRPr lang="en-GB" sz="1400" b="0" u="none" strike="noStrike">
                <a:solidFill>
                  <a:srgbClr val="000000"/>
                </a:solidFill>
                <a:effectLst/>
                <a:uFillTx/>
                <a:latin typeface="Times New Roman"/>
              </a:defRPr>
            </a:lvl1pPr>
          </a:lstStyle>
          <a:p>
            <a:pPr indent="0" algn="ctr">
              <a:lnSpc>
                <a:spcPct val="100000"/>
              </a:lnSpc>
              <a:buNone/>
              <a:tabLst>
                <a:tab pos="0" algn="l"/>
              </a:tabLst>
            </a:pPr>
            <a:r>
              <a:rPr lang="en-GB" sz="1400" b="0" u="none" strike="noStrike">
                <a:solidFill>
                  <a:srgbClr val="000000"/>
                </a:solidFill>
                <a:effectLst/>
                <a:uFillTx/>
                <a:latin typeface="Times New Roman"/>
              </a:rPr>
              <a:t>&lt;footer&gt;</a:t>
            </a:r>
          </a:p>
        </p:txBody>
      </p:sp>
      <p:sp>
        <p:nvSpPr>
          <p:cNvPr id="89" name="PlaceHolder 4"/>
          <p:cNvSpPr>
            <a:spLocks noGrp="1"/>
          </p:cNvSpPr>
          <p:nvPr>
            <p:ph type="sldNum" idx="50"/>
          </p:nvPr>
        </p:nvSpPr>
        <p:spPr>
          <a:xfrm>
            <a:off x="6457680" y="4767480"/>
            <a:ext cx="2050560" cy="2671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en-US" sz="1200" b="0" u="none" strike="noStrike">
                <a:solidFill>
                  <a:schemeClr val="dk1">
                    <a:tint val="82000"/>
                  </a:schemeClr>
                </a:solidFill>
                <a:effectLst/>
                <a:uFillTx/>
                <a:latin typeface="Aptos"/>
              </a:defRPr>
            </a:lvl1pPr>
          </a:lstStyle>
          <a:p>
            <a:pPr indent="0" algn="r" defTabSz="914400">
              <a:lnSpc>
                <a:spcPct val="100000"/>
              </a:lnSpc>
              <a:buNone/>
              <a:tabLst>
                <a:tab pos="0" algn="l"/>
              </a:tabLst>
            </a:pPr>
            <a:fld id="{BB741306-9A26-4425-8514-98383882182F}" type="slidenum">
              <a:rPr lang="en-US" sz="1200" b="0" u="none" strike="noStrike">
                <a:solidFill>
                  <a:schemeClr val="dk1">
                    <a:tint val="82000"/>
                  </a:schemeClr>
                </a:solidFill>
                <a:effectLst/>
                <a:uFillTx/>
                <a:latin typeface="Aptos"/>
              </a:rPr>
              <a:t>‹#›</a:t>
            </a:fld>
            <a:endParaRPr lang="en-GB" sz="1200" b="0" u="none" strike="noStrike">
              <a:solidFill>
                <a:srgbClr val="000000"/>
              </a:solidFill>
              <a:effectLst/>
              <a:uFillTx/>
              <a:latin typeface="Times New Roman"/>
            </a:endParaRPr>
          </a:p>
        </p:txBody>
      </p:sp>
      <p:sp>
        <p:nvSpPr>
          <p:cNvPr id="90" name="PlaceHolder 5"/>
          <p:cNvSpPr>
            <a:spLocks noGrp="1"/>
          </p:cNvSpPr>
          <p:nvPr>
            <p:ph type="dt" idx="51"/>
          </p:nvPr>
        </p:nvSpPr>
        <p:spPr>
          <a:xfrm>
            <a:off x="628200" y="4767480"/>
            <a:ext cx="2050560" cy="267120"/>
          </a:xfrm>
          <a:prstGeom prst="rect">
            <a:avLst/>
          </a:prstGeom>
          <a:noFill/>
          <a:ln w="0">
            <a:noFill/>
          </a:ln>
        </p:spPr>
        <p:txBody>
          <a:bodyPr lIns="91440" tIns="45720" rIns="91440" bIns="45720" anchor="ctr">
            <a:noAutofit/>
          </a:bodyPr>
          <a:lstStyle>
            <a:lvl1pPr indent="0">
              <a:buNone/>
              <a:defRPr lang="en-GB" sz="1400" b="0" u="none" strike="noStrike">
                <a:solidFill>
                  <a:srgbClr val="000000"/>
                </a:solidFill>
                <a:effectLst/>
                <a:uFillTx/>
                <a:latin typeface="Times New Roman"/>
              </a:defRPr>
            </a:lvl1pPr>
          </a:lstStyle>
          <a:p>
            <a:pPr indent="0">
              <a:buNone/>
            </a:pPr>
            <a:r>
              <a:rPr lang="en-GB" sz="1400" b="0" u="none" strike="noStrike">
                <a:solidFill>
                  <a:srgbClr val="000000"/>
                </a:solidFill>
                <a:effectLst/>
                <a:uFillTx/>
                <a:latin typeface="Times New Roman"/>
              </a:rPr>
              <a:t>&lt;date/time&gt;</a:t>
            </a:r>
          </a:p>
        </p:txBody>
      </p:sp>
    </p:spTree>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0.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wmf"/><Relationship Id="rId1" Type="http://schemas.openxmlformats.org/officeDocument/2006/relationships/slideLayout" Target="../slideLayouts/slideLayout20.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4" name="TextBox 6"/>
          <p:cNvSpPr/>
          <p:nvPr/>
        </p:nvSpPr>
        <p:spPr>
          <a:xfrm>
            <a:off x="1800000" y="4642560"/>
            <a:ext cx="5172840" cy="577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en-US" sz="2400" b="1" u="none" strike="noStrike">
                <a:solidFill>
                  <a:schemeClr val="lt1"/>
                </a:solidFill>
                <a:effectLst/>
                <a:uFillTx/>
                <a:latin typeface="Calibri"/>
                <a:ea typeface="Calibri"/>
              </a:rPr>
              <a:t>www.marinasouthcid.co.za</a:t>
            </a:r>
            <a:r>
              <a:rPr lang="en-US" sz="3200" b="1" u="none" strike="noStrike">
                <a:solidFill>
                  <a:schemeClr val="lt1"/>
                </a:solidFill>
                <a:effectLst/>
                <a:uFillTx/>
                <a:latin typeface="Calibri"/>
                <a:ea typeface="Calibri"/>
              </a:rPr>
              <a:t> </a:t>
            </a:r>
            <a:endParaRPr lang="en-GB" sz="3200" b="0" u="none" strike="noStrike">
              <a:solidFill>
                <a:srgbClr val="FFFFFF"/>
              </a:solidFill>
              <a:effectLst/>
              <a:uFillTx/>
              <a:latin typeface="Arial"/>
            </a:endParaRPr>
          </a:p>
        </p:txBody>
      </p:sp>
      <p:pic>
        <p:nvPicPr>
          <p:cNvPr id="115" name="Picture 7"/>
          <p:cNvPicPr/>
          <p:nvPr/>
        </p:nvPicPr>
        <p:blipFill>
          <a:blip r:embed="rId3"/>
          <a:stretch/>
        </p:blipFill>
        <p:spPr>
          <a:xfrm>
            <a:off x="789120" y="115560"/>
            <a:ext cx="7720560" cy="4704480"/>
          </a:xfrm>
          <a:prstGeom prst="rect">
            <a:avLst/>
          </a:prstGeom>
          <a:noFill/>
          <a:ln w="0">
            <a:noFill/>
          </a:ln>
        </p:spPr>
      </p:pic>
      <p:sp>
        <p:nvSpPr>
          <p:cNvPr id="116" name="TextBox 3"/>
          <p:cNvSpPr/>
          <p:nvPr/>
        </p:nvSpPr>
        <p:spPr>
          <a:xfrm>
            <a:off x="2901600" y="115560"/>
            <a:ext cx="6091920" cy="1186920"/>
          </a:xfrm>
          <a:prstGeom prst="rect">
            <a:avLst/>
          </a:prstGeom>
          <a:solidFill>
            <a:srgbClr val="00206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en-ZA" sz="2400" b="1" u="none" strike="noStrike">
                <a:solidFill>
                  <a:schemeClr val="lt1"/>
                </a:solidFill>
                <a:effectLst/>
                <a:uFillTx/>
                <a:latin typeface="Calibri"/>
                <a:ea typeface="Calibri"/>
              </a:rPr>
              <a:t>WELCOME TO THE FIRST PUBLIC MEETING TO DISCUSS THE PROPOSED </a:t>
            </a:r>
            <a:endParaRPr lang="en-GB" sz="2400" b="0" u="none" strike="noStrike">
              <a:solidFill>
                <a:srgbClr val="FFFFFF"/>
              </a:solidFill>
              <a:effectLst/>
              <a:uFillTx/>
              <a:latin typeface="Arial"/>
            </a:endParaRPr>
          </a:p>
          <a:p>
            <a:pPr algn="ctr" defTabSz="914400">
              <a:lnSpc>
                <a:spcPct val="100000"/>
              </a:lnSpc>
            </a:pPr>
            <a:r>
              <a:rPr lang="en-ZA" sz="2400" b="1" u="none" strike="noStrike">
                <a:solidFill>
                  <a:schemeClr val="lt1"/>
                </a:solidFill>
                <a:effectLst/>
                <a:uFillTx/>
                <a:latin typeface="Calibri"/>
                <a:ea typeface="Calibri"/>
              </a:rPr>
              <a:t>MARINA SOUTH CID (MSCID)</a:t>
            </a:r>
            <a:endParaRPr lang="en-GB" sz="2400" b="0" u="none" strike="noStrike">
              <a:solidFill>
                <a:srgbClr val="FFFFFF"/>
              </a:solidFill>
              <a:effectLst/>
              <a:uFillTx/>
              <a:latin typeface="Arial"/>
            </a:endParaRPr>
          </a:p>
        </p:txBody>
      </p:sp>
      <p:pic>
        <p:nvPicPr>
          <p:cNvPr id="117" name="Picture 4"/>
          <p:cNvPicPr/>
          <p:nvPr/>
        </p:nvPicPr>
        <p:blipFill>
          <a:blip r:embed="rId4"/>
          <a:srcRect t="7852" r="69360" b="68150"/>
          <a:stretch/>
        </p:blipFill>
        <p:spPr>
          <a:xfrm>
            <a:off x="0" y="-11880"/>
            <a:ext cx="3038400" cy="1308960"/>
          </a:xfrm>
          <a:prstGeom prst="rect">
            <a:avLst/>
          </a:prstGeom>
          <a:noFill/>
          <a:ln w="0">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53" name="Rectangle 9">
            <a:extLst>
              <a:ext uri="{C183D7F6-B498-43B3-948B-1728B52AA6E4}">
                <adec:decorative xmlns:adec="http://schemas.microsoft.com/office/drawing/2017/decorative" val="1"/>
              </a:ext>
            </a:extLst>
          </p:cNvPr>
          <p:cNvSpPr/>
          <p:nvPr/>
        </p:nvSpPr>
        <p:spPr>
          <a:xfrm>
            <a:off x="1080" y="360"/>
            <a:ext cx="9134640" cy="5136840"/>
          </a:xfrm>
          <a:prstGeom prst="rect">
            <a:avLst/>
          </a:prstGeom>
          <a:no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u="none" strike="noStrike">
              <a:solidFill>
                <a:schemeClr val="lt1"/>
              </a:solidFill>
              <a:effectLst/>
              <a:uFillTx/>
              <a:latin typeface="Aptos"/>
              <a:ea typeface="DejaVu Sans"/>
            </a:endParaRPr>
          </a:p>
        </p:txBody>
      </p:sp>
      <p:sp>
        <p:nvSpPr>
          <p:cNvPr id="154" name="TextBox 18"/>
          <p:cNvSpPr/>
          <p:nvPr/>
        </p:nvSpPr>
        <p:spPr>
          <a:xfrm>
            <a:off x="3420000" y="1080000"/>
            <a:ext cx="5573520" cy="2878920"/>
          </a:xfrm>
          <a:prstGeom prst="rect">
            <a:avLst/>
          </a:prstGeom>
          <a:solidFill>
            <a:srgbClr val="00206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ZA" sz="2400" b="1" u="none" strike="noStrike">
                <a:solidFill>
                  <a:schemeClr val="lt1"/>
                </a:solidFill>
                <a:effectLst/>
                <a:uFillTx/>
                <a:latin typeface="Calibri"/>
                <a:ea typeface="Calibri"/>
              </a:rPr>
              <a:t>CID presence in Marina da Gama</a:t>
            </a:r>
            <a:endParaRPr lang="en-GB" sz="2400" b="0" u="none" strike="noStrike">
              <a:solidFill>
                <a:srgbClr val="FFFFFF"/>
              </a:solidFill>
              <a:effectLst/>
              <a:uFillTx/>
              <a:latin typeface="Arial"/>
            </a:endParaRPr>
          </a:p>
          <a:p>
            <a:pPr defTabSz="914400">
              <a:lnSpc>
                <a:spcPct val="150000"/>
              </a:lnSpc>
            </a:pPr>
            <a:endParaRPr lang="en-GB" sz="1000" b="0" u="none" strike="noStrike">
              <a:solidFill>
                <a:srgbClr val="FFFFFF"/>
              </a:solidFill>
              <a:effectLst/>
              <a:uFillTx/>
              <a:latin typeface="Arial"/>
            </a:endParaRPr>
          </a:p>
          <a:p>
            <a:pPr marL="343080" indent="-343080" defTabSz="914400">
              <a:lnSpc>
                <a:spcPct val="150000"/>
              </a:lnSpc>
              <a:buClr>
                <a:srgbClr val="FFFFFF"/>
              </a:buClr>
              <a:buFont typeface="Arial"/>
              <a:buChar char="•"/>
            </a:pPr>
            <a:r>
              <a:rPr lang="en-ZA" sz="1800" b="0" u="none" strike="noStrike">
                <a:solidFill>
                  <a:schemeClr val="lt1"/>
                </a:solidFill>
                <a:effectLst/>
                <a:uFillTx/>
                <a:latin typeface="Calibri"/>
                <a:ea typeface="Calibri"/>
              </a:rPr>
              <a:t>Uitsig </a:t>
            </a:r>
            <a:r>
              <a:rPr lang="en-ZA" sz="1800" b="0" i="1" u="none" strike="noStrike">
                <a:solidFill>
                  <a:schemeClr val="lt1"/>
                </a:solidFill>
                <a:effectLst/>
                <a:uFillTx/>
                <a:latin typeface="Calibri"/>
                <a:ea typeface="Calibri"/>
              </a:rPr>
              <a:t>(investigating)</a:t>
            </a:r>
            <a:r>
              <a:rPr lang="en-ZA" sz="1800" b="0" u="none" strike="noStrike">
                <a:solidFill>
                  <a:schemeClr val="lt1"/>
                </a:solidFill>
                <a:effectLst/>
                <a:uFillTx/>
                <a:latin typeface="Calibri"/>
                <a:ea typeface="Calibri"/>
              </a:rPr>
              <a:t> </a:t>
            </a:r>
            <a:endParaRPr lang="en-GB" sz="1800" b="0" u="none" strike="noStrike">
              <a:solidFill>
                <a:srgbClr val="FFFFFF"/>
              </a:solidFill>
              <a:effectLst/>
              <a:uFillTx/>
              <a:latin typeface="Arial"/>
            </a:endParaRPr>
          </a:p>
          <a:p>
            <a:pPr marL="343080" indent="-343080" defTabSz="914400">
              <a:lnSpc>
                <a:spcPct val="150000"/>
              </a:lnSpc>
              <a:buClr>
                <a:srgbClr val="FFFFFF"/>
              </a:buClr>
              <a:buFont typeface="Arial"/>
              <a:buChar char="•"/>
            </a:pPr>
            <a:r>
              <a:rPr lang="en-ZA" sz="1800" b="0" u="none" strike="noStrike">
                <a:solidFill>
                  <a:schemeClr val="lt1"/>
                </a:solidFill>
                <a:effectLst/>
                <a:uFillTx/>
                <a:latin typeface="Calibri"/>
                <a:ea typeface="Calibri"/>
              </a:rPr>
              <a:t>Park Island CID</a:t>
            </a:r>
            <a:endParaRPr lang="en-GB" sz="1800" b="0" u="none" strike="noStrike">
              <a:solidFill>
                <a:srgbClr val="FFFFFF"/>
              </a:solidFill>
              <a:effectLst/>
              <a:uFillTx/>
              <a:latin typeface="Arial"/>
            </a:endParaRPr>
          </a:p>
          <a:p>
            <a:pPr marL="343080" indent="-343080" defTabSz="914400">
              <a:lnSpc>
                <a:spcPct val="150000"/>
              </a:lnSpc>
              <a:buClr>
                <a:srgbClr val="FFFFFF"/>
              </a:buClr>
              <a:buFont typeface="Arial"/>
              <a:buChar char="•"/>
            </a:pPr>
            <a:r>
              <a:rPr lang="en-ZA" sz="1800" b="0" u="none" strike="noStrike">
                <a:solidFill>
                  <a:schemeClr val="lt1"/>
                </a:solidFill>
                <a:effectLst/>
                <a:uFillTx/>
                <a:latin typeface="Calibri"/>
                <a:ea typeface="Calibri"/>
              </a:rPr>
              <a:t>Eastlake Island CID</a:t>
            </a:r>
            <a:endParaRPr lang="en-GB" sz="1800" b="0" u="none" strike="noStrike">
              <a:solidFill>
                <a:srgbClr val="FFFFFF"/>
              </a:solidFill>
              <a:effectLst/>
              <a:uFillTx/>
              <a:latin typeface="Arial"/>
            </a:endParaRPr>
          </a:p>
          <a:p>
            <a:pPr marL="343080" indent="-343080" defTabSz="914400">
              <a:lnSpc>
                <a:spcPct val="150000"/>
              </a:lnSpc>
              <a:buClr>
                <a:srgbClr val="FFFFFF"/>
              </a:buClr>
              <a:buFont typeface="Arial"/>
              <a:buChar char="•"/>
            </a:pPr>
            <a:r>
              <a:rPr lang="en-ZA" sz="1800" b="0" u="none" strike="noStrike">
                <a:solidFill>
                  <a:schemeClr val="lt1"/>
                </a:solidFill>
                <a:effectLst/>
                <a:uFillTx/>
                <a:latin typeface="Calibri"/>
                <a:ea typeface="Calibri"/>
              </a:rPr>
              <a:t>Marina South CID (</a:t>
            </a:r>
            <a:r>
              <a:rPr lang="en-ZA" sz="1800" b="0" i="1" u="none" strike="noStrike">
                <a:solidFill>
                  <a:schemeClr val="lt1"/>
                </a:solidFill>
                <a:effectLst/>
                <a:uFillTx/>
                <a:latin typeface="Calibri"/>
                <a:ea typeface="Calibri"/>
              </a:rPr>
              <a:t>proposed</a:t>
            </a:r>
            <a:r>
              <a:rPr lang="en-ZA" sz="1800" b="0" u="none" strike="noStrike">
                <a:solidFill>
                  <a:schemeClr val="lt1"/>
                </a:solidFill>
                <a:effectLst/>
                <a:uFillTx/>
                <a:latin typeface="Calibri"/>
                <a:ea typeface="Calibri"/>
              </a:rPr>
              <a:t>)</a:t>
            </a:r>
            <a:endParaRPr lang="en-GB" sz="1800" b="0" u="none" strike="noStrike">
              <a:solidFill>
                <a:srgbClr val="FFFFFF"/>
              </a:solidFill>
              <a:effectLst/>
              <a:uFillTx/>
              <a:latin typeface="Arial"/>
            </a:endParaRPr>
          </a:p>
          <a:p>
            <a:pPr defTabSz="914400">
              <a:lnSpc>
                <a:spcPct val="150000"/>
              </a:lnSpc>
            </a:pPr>
            <a:endParaRPr lang="en-GB" sz="2400" b="0" u="none" strike="noStrike">
              <a:solidFill>
                <a:srgbClr val="FFFFFF"/>
              </a:solidFill>
              <a:effectLst/>
              <a:uFillTx/>
              <a:latin typeface="Arial"/>
            </a:endParaRPr>
          </a:p>
        </p:txBody>
      </p:sp>
      <p:pic>
        <p:nvPicPr>
          <p:cNvPr id="155" name="Picture 154"/>
          <p:cNvPicPr/>
          <p:nvPr/>
        </p:nvPicPr>
        <p:blipFill>
          <a:blip r:embed="rId2"/>
          <a:stretch/>
        </p:blipFill>
        <p:spPr>
          <a:xfrm>
            <a:off x="540000" y="360000"/>
            <a:ext cx="2607480" cy="4597200"/>
          </a:xfrm>
          <a:prstGeom prst="rect">
            <a:avLst/>
          </a:prstGeom>
          <a:noFill/>
          <a:ln w="0">
            <a:noFill/>
          </a:ln>
        </p:spPr>
      </p:pic>
      <p:pic>
        <p:nvPicPr>
          <p:cNvPr id="156" name="Picture 13"/>
          <p:cNvPicPr/>
          <p:nvPr/>
        </p:nvPicPr>
        <p:blipFill>
          <a:blip r:embed="rId3"/>
          <a:srcRect t="7852" r="69360" b="68150"/>
          <a:stretch/>
        </p:blipFill>
        <p:spPr>
          <a:xfrm>
            <a:off x="7380000" y="180000"/>
            <a:ext cx="1616400" cy="695520"/>
          </a:xfrm>
          <a:prstGeom prst="rect">
            <a:avLst/>
          </a:prstGeom>
          <a:noFill/>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5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5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5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57" name="Rectangle 1">
            <a:extLst>
              <a:ext uri="{C183D7F6-B498-43B3-948B-1728B52AA6E4}">
                <adec:decorative xmlns:adec="http://schemas.microsoft.com/office/drawing/2017/decorative" val="1"/>
              </a:ext>
            </a:extLst>
          </p:cNvPr>
          <p:cNvSpPr/>
          <p:nvPr/>
        </p:nvSpPr>
        <p:spPr>
          <a:xfrm>
            <a:off x="1080" y="360"/>
            <a:ext cx="9134640" cy="5136840"/>
          </a:xfrm>
          <a:prstGeom prst="rect">
            <a:avLst/>
          </a:prstGeom>
          <a:no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u="none" strike="noStrike">
              <a:solidFill>
                <a:schemeClr val="lt1"/>
              </a:solidFill>
              <a:effectLst/>
              <a:uFillTx/>
              <a:latin typeface="Aptos"/>
              <a:ea typeface="DejaVu Sans"/>
            </a:endParaRPr>
          </a:p>
        </p:txBody>
      </p:sp>
      <p:sp>
        <p:nvSpPr>
          <p:cNvPr id="158" name="TextBox 12"/>
          <p:cNvSpPr/>
          <p:nvPr/>
        </p:nvSpPr>
        <p:spPr>
          <a:xfrm>
            <a:off x="180000" y="1564920"/>
            <a:ext cx="2514600" cy="1674360"/>
          </a:xfrm>
          <a:prstGeom prst="rect">
            <a:avLst/>
          </a:prstGeom>
          <a:solidFill>
            <a:srgbClr val="002060"/>
          </a:solid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marL="285840" indent="-285840" defTabSz="914400">
              <a:lnSpc>
                <a:spcPct val="100000"/>
              </a:lnSpc>
              <a:buClr>
                <a:srgbClr val="FFFFFF"/>
              </a:buClr>
              <a:buFont typeface="Arial"/>
              <a:buChar char="•"/>
            </a:pPr>
            <a:r>
              <a:rPr lang="en-ZA" sz="2400" b="1" u="none" strike="noStrike">
                <a:solidFill>
                  <a:schemeClr val="lt1"/>
                </a:solidFill>
                <a:effectLst/>
                <a:uFillTx/>
                <a:latin typeface="Calibri"/>
                <a:ea typeface="Calibri"/>
              </a:rPr>
              <a:t>Proposed Marina South CID </a:t>
            </a:r>
            <a:endParaRPr lang="en-GB" sz="2400" b="0" u="none" strike="noStrike">
              <a:solidFill>
                <a:srgbClr val="FFFFFF"/>
              </a:solidFill>
              <a:effectLst/>
              <a:uFillTx/>
              <a:latin typeface="Arial"/>
            </a:endParaRPr>
          </a:p>
          <a:p>
            <a:pPr algn="ctr" defTabSz="914400">
              <a:lnSpc>
                <a:spcPct val="100000"/>
              </a:lnSpc>
            </a:pPr>
            <a:r>
              <a:rPr lang="en-ZA" sz="1600" b="1" i="1" u="none" strike="noStrike">
                <a:solidFill>
                  <a:srgbClr val="FFFFFF"/>
                </a:solidFill>
                <a:effectLst/>
                <a:uFillTx/>
                <a:latin typeface="Aptos"/>
                <a:ea typeface="DejaVu Sans"/>
              </a:rPr>
              <a:t>(boundary in purple)</a:t>
            </a:r>
            <a:endParaRPr lang="en-GB" sz="1600" b="0" u="none" strike="noStrike">
              <a:solidFill>
                <a:srgbClr val="FFFFFF"/>
              </a:solidFill>
              <a:effectLst/>
              <a:uFillTx/>
              <a:latin typeface="Arial"/>
            </a:endParaRPr>
          </a:p>
          <a:p>
            <a:pPr defTabSz="914400">
              <a:lnSpc>
                <a:spcPct val="100000"/>
              </a:lnSpc>
            </a:pPr>
            <a:endParaRPr lang="en-GB" sz="1600" b="0" u="none" strike="noStrike">
              <a:solidFill>
                <a:srgbClr val="FFFFFF"/>
              </a:solidFill>
              <a:effectLst/>
              <a:uFillTx/>
              <a:latin typeface="Arial"/>
            </a:endParaRPr>
          </a:p>
        </p:txBody>
      </p:sp>
      <p:pic>
        <p:nvPicPr>
          <p:cNvPr id="159" name="Picture 158"/>
          <p:cNvPicPr/>
          <p:nvPr/>
        </p:nvPicPr>
        <p:blipFill>
          <a:blip r:embed="rId3"/>
          <a:stretch/>
        </p:blipFill>
        <p:spPr>
          <a:xfrm>
            <a:off x="2703240" y="348840"/>
            <a:ext cx="5753520" cy="4590360"/>
          </a:xfrm>
          <a:prstGeom prst="rect">
            <a:avLst/>
          </a:prstGeom>
          <a:noFill/>
          <a:ln w="0">
            <a:noFill/>
          </a:ln>
        </p:spPr>
      </p:pic>
      <p:pic>
        <p:nvPicPr>
          <p:cNvPr id="160" name="Picture 14"/>
          <p:cNvPicPr/>
          <p:nvPr/>
        </p:nvPicPr>
        <p:blipFill>
          <a:blip r:embed="rId4"/>
          <a:srcRect t="7852" r="69360" b="68150"/>
          <a:stretch/>
        </p:blipFill>
        <p:spPr>
          <a:xfrm>
            <a:off x="7380000" y="180000"/>
            <a:ext cx="1616400" cy="695520"/>
          </a:xfrm>
          <a:prstGeom prst="rect">
            <a:avLst/>
          </a:prstGeom>
          <a:noFill/>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61" name="Rectangle 9">
            <a:extLst>
              <a:ext uri="{C183D7F6-B498-43B3-948B-1728B52AA6E4}">
                <adec:decorative xmlns:adec="http://schemas.microsoft.com/office/drawing/2017/decorative" val="1"/>
              </a:ext>
            </a:extLst>
          </p:cNvPr>
          <p:cNvSpPr/>
          <p:nvPr/>
        </p:nvSpPr>
        <p:spPr>
          <a:xfrm>
            <a:off x="1080" y="360"/>
            <a:ext cx="9134640" cy="5136840"/>
          </a:xfrm>
          <a:prstGeom prst="rect">
            <a:avLst/>
          </a:prstGeom>
          <a:no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u="none" strike="noStrike">
              <a:solidFill>
                <a:schemeClr val="lt1"/>
              </a:solidFill>
              <a:effectLst/>
              <a:uFillTx/>
              <a:latin typeface="Aptos"/>
              <a:ea typeface="DejaVu Sans"/>
            </a:endParaRPr>
          </a:p>
        </p:txBody>
      </p:sp>
      <p:sp>
        <p:nvSpPr>
          <p:cNvPr id="162" name="TextBox 8"/>
          <p:cNvSpPr/>
          <p:nvPr/>
        </p:nvSpPr>
        <p:spPr>
          <a:xfrm>
            <a:off x="317880" y="1063800"/>
            <a:ext cx="8423280" cy="3071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defTabSz="914400">
              <a:lnSpc>
                <a:spcPct val="100000"/>
              </a:lnSpc>
            </a:pPr>
            <a:endParaRPr lang="en-GB" sz="1800" b="0" u="none" strike="noStrike">
              <a:solidFill>
                <a:srgbClr val="FFFFFF"/>
              </a:solidFill>
              <a:effectLst/>
              <a:uFillTx/>
              <a:latin typeface="Arial"/>
            </a:endParaRPr>
          </a:p>
          <a:p>
            <a:pPr algn="ctr" defTabSz="914400">
              <a:lnSpc>
                <a:spcPct val="100000"/>
              </a:lnSpc>
            </a:pPr>
            <a:r>
              <a:rPr lang="en-US" sz="1800" b="1" u="none" strike="noStrike">
                <a:solidFill>
                  <a:schemeClr val="lt1"/>
                </a:solidFill>
                <a:effectLst/>
                <a:uFillTx/>
                <a:latin typeface="Calibri"/>
                <a:ea typeface="Calibri"/>
              </a:rPr>
              <a:t>Battleridge Precinct</a:t>
            </a:r>
            <a:r>
              <a:rPr lang="en-US" sz="1800" b="0" u="none" strike="noStrike">
                <a:solidFill>
                  <a:schemeClr val="lt1"/>
                </a:solidFill>
                <a:effectLst/>
                <a:uFillTx/>
                <a:latin typeface="Calibri"/>
                <a:ea typeface="Calibri"/>
              </a:rPr>
              <a:t> </a:t>
            </a:r>
            <a:endParaRPr lang="en-GB" sz="1800" b="0" u="none" strike="noStrike">
              <a:solidFill>
                <a:srgbClr val="FFFFFF"/>
              </a:solidFill>
              <a:effectLst/>
              <a:uFillTx/>
              <a:latin typeface="Arial"/>
            </a:endParaRPr>
          </a:p>
          <a:p>
            <a:pPr algn="ctr" defTabSz="914400">
              <a:lnSpc>
                <a:spcPct val="90000"/>
              </a:lnSpc>
              <a:spcAft>
                <a:spcPts val="601"/>
              </a:spcAft>
            </a:pPr>
            <a:r>
              <a:rPr lang="en-US" sz="1800" b="0" u="none" strike="noStrike">
                <a:solidFill>
                  <a:schemeClr val="lt1"/>
                </a:solidFill>
                <a:effectLst/>
                <a:uFillTx/>
                <a:latin typeface="Calibri"/>
                <a:ea typeface="Calibri"/>
              </a:rPr>
              <a:t> Battleridge &amp; The Row (69,71,73) </a:t>
            </a:r>
            <a:endParaRPr lang="en-GB" sz="1800" b="0" u="none" strike="noStrike">
              <a:solidFill>
                <a:srgbClr val="FFFFFF"/>
              </a:solidFill>
              <a:effectLst/>
              <a:uFillTx/>
              <a:latin typeface="Arial"/>
            </a:endParaRPr>
          </a:p>
          <a:p>
            <a:pPr defTabSz="914400">
              <a:lnSpc>
                <a:spcPct val="90000"/>
              </a:lnSpc>
              <a:spcAft>
                <a:spcPts val="601"/>
              </a:spcAft>
            </a:pPr>
            <a:endParaRPr lang="en-GB" sz="1800" b="0" u="none" strike="noStrike">
              <a:solidFill>
                <a:srgbClr val="FFFFFF"/>
              </a:solidFill>
              <a:effectLst/>
              <a:uFillTx/>
              <a:latin typeface="Arial"/>
            </a:endParaRPr>
          </a:p>
          <a:p>
            <a:pPr algn="ctr" defTabSz="914400">
              <a:lnSpc>
                <a:spcPct val="90000"/>
              </a:lnSpc>
              <a:spcAft>
                <a:spcPts val="601"/>
              </a:spcAft>
            </a:pPr>
            <a:r>
              <a:rPr lang="en-US" sz="1800" b="1" u="none" strike="noStrike">
                <a:solidFill>
                  <a:schemeClr val="lt1"/>
                </a:solidFill>
                <a:effectLst/>
                <a:uFillTx/>
                <a:latin typeface="Calibri"/>
                <a:ea typeface="Calibri"/>
              </a:rPr>
              <a:t>Cannon Island Precinct</a:t>
            </a:r>
            <a:r>
              <a:rPr lang="en-US" sz="1800" b="0" u="none" strike="noStrike">
                <a:solidFill>
                  <a:schemeClr val="lt1"/>
                </a:solidFill>
                <a:effectLst/>
                <a:uFillTx/>
                <a:latin typeface="Calibri"/>
                <a:ea typeface="Calibri"/>
              </a:rPr>
              <a:t> </a:t>
            </a:r>
            <a:endParaRPr lang="en-GB" sz="1800" b="0" u="none" strike="noStrike">
              <a:solidFill>
                <a:srgbClr val="FFFFFF"/>
              </a:solidFill>
              <a:effectLst/>
              <a:uFillTx/>
              <a:latin typeface="Arial"/>
            </a:endParaRPr>
          </a:p>
          <a:p>
            <a:pPr algn="ctr" defTabSz="914400">
              <a:lnSpc>
                <a:spcPct val="90000"/>
              </a:lnSpc>
              <a:spcAft>
                <a:spcPts val="601"/>
              </a:spcAft>
            </a:pPr>
            <a:r>
              <a:rPr lang="en-US" sz="1800" b="0" u="none" strike="noStrike">
                <a:solidFill>
                  <a:schemeClr val="lt1"/>
                </a:solidFill>
                <a:effectLst/>
                <a:uFillTx/>
                <a:latin typeface="Calibri"/>
                <a:ea typeface="Calibri"/>
              </a:rPr>
              <a:t>Cannon Island Way &amp; Admirals Walk</a:t>
            </a:r>
            <a:endParaRPr lang="en-GB" sz="1800" b="0" u="none" strike="noStrike">
              <a:solidFill>
                <a:srgbClr val="FFFFFF"/>
              </a:solidFill>
              <a:effectLst/>
              <a:uFillTx/>
              <a:latin typeface="Arial"/>
            </a:endParaRPr>
          </a:p>
          <a:p>
            <a:pPr defTabSz="914400">
              <a:lnSpc>
                <a:spcPct val="90000"/>
              </a:lnSpc>
              <a:spcAft>
                <a:spcPts val="601"/>
              </a:spcAft>
            </a:pPr>
            <a:endParaRPr lang="en-GB" sz="1800" b="0" u="none" strike="noStrike">
              <a:solidFill>
                <a:srgbClr val="FFFFFF"/>
              </a:solidFill>
              <a:effectLst/>
              <a:uFillTx/>
              <a:latin typeface="Arial"/>
            </a:endParaRPr>
          </a:p>
          <a:p>
            <a:pPr algn="ctr" defTabSz="914400">
              <a:lnSpc>
                <a:spcPct val="90000"/>
              </a:lnSpc>
              <a:spcAft>
                <a:spcPts val="601"/>
              </a:spcAft>
            </a:pPr>
            <a:r>
              <a:rPr lang="en-US" sz="1800" b="1" u="none" strike="noStrike">
                <a:solidFill>
                  <a:schemeClr val="lt1"/>
                </a:solidFill>
                <a:effectLst/>
                <a:uFillTx/>
                <a:latin typeface="Calibri"/>
                <a:ea typeface="Calibri"/>
              </a:rPr>
              <a:t>Fisherman’s Quay Precinct</a:t>
            </a:r>
            <a:r>
              <a:rPr lang="en-US" sz="1800" b="0" u="none" strike="noStrike">
                <a:solidFill>
                  <a:schemeClr val="lt1"/>
                </a:solidFill>
                <a:effectLst/>
                <a:uFillTx/>
                <a:latin typeface="Calibri"/>
                <a:ea typeface="Calibri"/>
              </a:rPr>
              <a:t> </a:t>
            </a:r>
            <a:endParaRPr lang="en-GB" sz="1800" b="0" u="none" strike="noStrike">
              <a:solidFill>
                <a:srgbClr val="FFFFFF"/>
              </a:solidFill>
              <a:effectLst/>
              <a:uFillTx/>
              <a:latin typeface="Arial"/>
            </a:endParaRPr>
          </a:p>
          <a:p>
            <a:pPr algn="ctr" defTabSz="914400">
              <a:lnSpc>
                <a:spcPct val="90000"/>
              </a:lnSpc>
              <a:spcAft>
                <a:spcPts val="601"/>
              </a:spcAft>
            </a:pPr>
            <a:r>
              <a:rPr lang="en-US" sz="1800" b="0" u="none" strike="noStrike">
                <a:solidFill>
                  <a:schemeClr val="lt1"/>
                </a:solidFill>
                <a:effectLst/>
                <a:uFillTx/>
                <a:latin typeface="Calibri"/>
                <a:ea typeface="Calibri"/>
              </a:rPr>
              <a:t>Fisherman’s Quay, Tower Quay &amp; western side of Eastlake Drive from Battleridge to Eastlake Island (many facing onto FQ). </a:t>
            </a:r>
            <a:endParaRPr lang="en-GB" sz="1800" b="0" u="none" strike="noStrike">
              <a:solidFill>
                <a:srgbClr val="FFFFFF"/>
              </a:solidFill>
              <a:effectLst/>
              <a:uFillTx/>
              <a:latin typeface="Arial"/>
            </a:endParaRPr>
          </a:p>
        </p:txBody>
      </p:sp>
      <p:sp>
        <p:nvSpPr>
          <p:cNvPr id="163" name="TextBox 3"/>
          <p:cNvSpPr/>
          <p:nvPr/>
        </p:nvSpPr>
        <p:spPr>
          <a:xfrm>
            <a:off x="720000" y="540000"/>
            <a:ext cx="71946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defTabSz="914400">
              <a:lnSpc>
                <a:spcPct val="100000"/>
              </a:lnSpc>
            </a:pPr>
            <a:r>
              <a:rPr lang="en-US" sz="2400" b="1" u="none" strike="noStrike">
                <a:solidFill>
                  <a:schemeClr val="lt1"/>
                </a:solidFill>
                <a:effectLst/>
                <a:uFillTx/>
                <a:latin typeface="Calibri"/>
                <a:ea typeface="Calibri"/>
              </a:rPr>
              <a:t>Proposed Geographic Area</a:t>
            </a:r>
            <a:endParaRPr lang="en-GB" sz="2400" b="0" u="none" strike="noStrike">
              <a:solidFill>
                <a:srgbClr val="FFFFFF"/>
              </a:solidFill>
              <a:effectLst/>
              <a:uFillTx/>
              <a:latin typeface="Arial"/>
            </a:endParaRPr>
          </a:p>
        </p:txBody>
      </p:sp>
      <p:pic>
        <p:nvPicPr>
          <p:cNvPr id="164" name="Picture 15"/>
          <p:cNvPicPr/>
          <p:nvPr/>
        </p:nvPicPr>
        <p:blipFill>
          <a:blip r:embed="rId3"/>
          <a:srcRect t="7852" r="69360" b="68150"/>
          <a:stretch/>
        </p:blipFill>
        <p:spPr>
          <a:xfrm>
            <a:off x="7380000" y="180000"/>
            <a:ext cx="1616400" cy="695520"/>
          </a:xfrm>
          <a:prstGeom prst="rect">
            <a:avLst/>
          </a:prstGeom>
          <a:noFill/>
          <a:ln w="0">
            <a:noFill/>
          </a:ln>
        </p:spPr>
      </p:pic>
      <p:sp>
        <p:nvSpPr>
          <p:cNvPr id="165" name="Rectangle 164"/>
          <p:cNvSpPr/>
          <p:nvPr/>
        </p:nvSpPr>
        <p:spPr>
          <a:xfrm>
            <a:off x="1980000" y="4320000"/>
            <a:ext cx="5576400" cy="294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200" b="0" i="1" u="none" strike="noStrike">
                <a:solidFill>
                  <a:schemeClr val="lt1"/>
                </a:solidFill>
                <a:effectLst/>
                <a:uFillTx/>
                <a:latin typeface="Calibri"/>
                <a:ea typeface="Calibri"/>
              </a:rPr>
              <a:t>(Commercially zoned and Gated Community properties have not been included) </a:t>
            </a:r>
            <a:endParaRPr lang="en-GB" sz="1200" b="0" u="none" strike="noStrike">
              <a:solidFill>
                <a:srgbClr val="FFFFFF"/>
              </a:solidFill>
              <a:effectLst/>
              <a:uFillTx/>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6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6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6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6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6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6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6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66" name="Rectangle 4">
            <a:extLst>
              <a:ext uri="{C183D7F6-B498-43B3-948B-1728B52AA6E4}">
                <adec:decorative xmlns:adec="http://schemas.microsoft.com/office/drawing/2017/decorative" val="1"/>
              </a:ext>
            </a:extLst>
          </p:cNvPr>
          <p:cNvSpPr/>
          <p:nvPr/>
        </p:nvSpPr>
        <p:spPr>
          <a:xfrm>
            <a:off x="1080" y="360"/>
            <a:ext cx="9134640" cy="5136840"/>
          </a:xfrm>
          <a:prstGeom prst="rect">
            <a:avLst/>
          </a:prstGeom>
          <a:no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u="none" strike="noStrike">
              <a:solidFill>
                <a:schemeClr val="lt1"/>
              </a:solidFill>
              <a:effectLst/>
              <a:uFillTx/>
              <a:latin typeface="Aptos"/>
              <a:ea typeface="DejaVu Sans"/>
            </a:endParaRPr>
          </a:p>
        </p:txBody>
      </p:sp>
      <p:sp>
        <p:nvSpPr>
          <p:cNvPr id="167" name="TextBox 19"/>
          <p:cNvSpPr/>
          <p:nvPr/>
        </p:nvSpPr>
        <p:spPr>
          <a:xfrm>
            <a:off x="317880" y="1063800"/>
            <a:ext cx="8423280" cy="3465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defTabSz="914400">
              <a:lnSpc>
                <a:spcPct val="100000"/>
              </a:lnSpc>
            </a:pPr>
            <a:endParaRPr lang="en-GB" sz="1800" b="0" u="none" strike="noStrike">
              <a:solidFill>
                <a:srgbClr val="FFFFFF"/>
              </a:solidFill>
              <a:effectLst/>
              <a:uFillTx/>
              <a:latin typeface="Arial"/>
              <a:ea typeface="DejaVu Sans"/>
            </a:endParaRPr>
          </a:p>
        </p:txBody>
      </p:sp>
      <p:sp>
        <p:nvSpPr>
          <p:cNvPr id="168" name="TextBox 20"/>
          <p:cNvSpPr/>
          <p:nvPr/>
        </p:nvSpPr>
        <p:spPr>
          <a:xfrm>
            <a:off x="720000" y="360000"/>
            <a:ext cx="7194600" cy="45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defTabSz="914400">
              <a:lnSpc>
                <a:spcPct val="100000"/>
              </a:lnSpc>
            </a:pPr>
            <a:endParaRPr lang="en-GB" sz="1800" b="0" u="none" strike="noStrike">
              <a:solidFill>
                <a:srgbClr val="FFFFFF"/>
              </a:solidFill>
              <a:effectLst/>
              <a:uFillTx/>
              <a:latin typeface="Arial"/>
              <a:ea typeface="DejaVu Sans"/>
            </a:endParaRPr>
          </a:p>
        </p:txBody>
      </p:sp>
      <p:pic>
        <p:nvPicPr>
          <p:cNvPr id="169" name="Picture 168"/>
          <p:cNvPicPr/>
          <p:nvPr/>
        </p:nvPicPr>
        <p:blipFill>
          <a:blip r:embed="rId3"/>
          <a:stretch/>
        </p:blipFill>
        <p:spPr>
          <a:xfrm>
            <a:off x="443160" y="360000"/>
            <a:ext cx="8011800" cy="4494960"/>
          </a:xfrm>
          <a:prstGeom prst="rect">
            <a:avLst/>
          </a:prstGeom>
          <a:noFill/>
          <a:ln w="0">
            <a:noFill/>
          </a:ln>
        </p:spPr>
      </p:pic>
      <p:pic>
        <p:nvPicPr>
          <p:cNvPr id="170" name="Picture 16"/>
          <p:cNvPicPr/>
          <p:nvPr/>
        </p:nvPicPr>
        <p:blipFill>
          <a:blip r:embed="rId4"/>
          <a:srcRect t="7852" r="69360" b="68150"/>
          <a:stretch/>
        </p:blipFill>
        <p:spPr>
          <a:xfrm>
            <a:off x="7380000" y="180000"/>
            <a:ext cx="1616400" cy="695520"/>
          </a:xfrm>
          <a:prstGeom prst="rect">
            <a:avLst/>
          </a:prstGeom>
          <a:noFill/>
          <a:ln w="0">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71" name="TextBox 14"/>
          <p:cNvSpPr/>
          <p:nvPr/>
        </p:nvSpPr>
        <p:spPr>
          <a:xfrm>
            <a:off x="1440000" y="443880"/>
            <a:ext cx="5756760" cy="455400"/>
          </a:xfrm>
          <a:prstGeom prst="rect">
            <a:avLst/>
          </a:prstGeom>
          <a:solidFill>
            <a:srgbClr val="002060"/>
          </a:solid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defTabSz="914400">
              <a:lnSpc>
                <a:spcPct val="100000"/>
              </a:lnSpc>
            </a:pPr>
            <a:r>
              <a:rPr lang="en-US" sz="2400" b="1" u="none" strike="noStrike">
                <a:solidFill>
                  <a:schemeClr val="lt1"/>
                </a:solidFill>
                <a:effectLst/>
                <a:uFillTx/>
                <a:latin typeface="Calibri"/>
                <a:ea typeface="Calibri"/>
              </a:rPr>
              <a:t>Financial Impact</a:t>
            </a:r>
            <a:endParaRPr lang="en-GB" sz="2400" b="0" u="none" strike="noStrike">
              <a:solidFill>
                <a:srgbClr val="FFFFFF"/>
              </a:solidFill>
              <a:effectLst/>
              <a:uFillTx/>
              <a:latin typeface="Arial"/>
            </a:endParaRPr>
          </a:p>
        </p:txBody>
      </p:sp>
      <p:sp>
        <p:nvSpPr>
          <p:cNvPr id="172" name="Rectangle 171"/>
          <p:cNvSpPr/>
          <p:nvPr/>
        </p:nvSpPr>
        <p:spPr>
          <a:xfrm>
            <a:off x="3943440" y="2255760"/>
            <a:ext cx="1264680" cy="629640"/>
          </a:xfrm>
          <a:prstGeom prst="rect">
            <a:avLst/>
          </a:prstGeom>
          <a:blipFill rotWithShape="0">
            <a:blip r:embed="rId2"/>
            <a:srcRect/>
            <a:stretch/>
          </a:blip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100000"/>
              </a:lnSpc>
            </a:pPr>
            <a:endParaRPr lang="en-GB" sz="1800" b="0" u="none" strike="noStrike">
              <a:solidFill>
                <a:srgbClr val="000000"/>
              </a:solidFill>
              <a:effectLst/>
              <a:uFillTx/>
              <a:latin typeface="Arial"/>
              <a:ea typeface="DejaVu Sans"/>
            </a:endParaRPr>
          </a:p>
        </p:txBody>
      </p:sp>
      <p:pic>
        <p:nvPicPr>
          <p:cNvPr id="173" name="Picture 17"/>
          <p:cNvPicPr/>
          <p:nvPr/>
        </p:nvPicPr>
        <p:blipFill>
          <a:blip r:embed="rId3"/>
          <a:srcRect t="7852" r="69360" b="68150"/>
          <a:stretch/>
        </p:blipFill>
        <p:spPr>
          <a:xfrm>
            <a:off x="7380000" y="180000"/>
            <a:ext cx="1616400" cy="695520"/>
          </a:xfrm>
          <a:prstGeom prst="rect">
            <a:avLst/>
          </a:prstGeom>
          <a:noFill/>
          <a:ln w="0">
            <a:noFill/>
          </a:ln>
        </p:spPr>
      </p:pic>
      <p:pic>
        <p:nvPicPr>
          <p:cNvPr id="174" name="Picture 173"/>
          <p:cNvPicPr/>
          <p:nvPr/>
        </p:nvPicPr>
        <p:blipFill>
          <a:blip r:embed="rId4"/>
          <a:stretch/>
        </p:blipFill>
        <p:spPr>
          <a:xfrm>
            <a:off x="1260000" y="954360"/>
            <a:ext cx="6024240" cy="3903840"/>
          </a:xfrm>
          <a:prstGeom prst="rect">
            <a:avLst/>
          </a:prstGeom>
          <a:noFill/>
          <a:ln w="0">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75" name="TextBox 1"/>
          <p:cNvSpPr/>
          <p:nvPr/>
        </p:nvSpPr>
        <p:spPr>
          <a:xfrm>
            <a:off x="180000" y="879120"/>
            <a:ext cx="8814600" cy="402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28600" indent="-216000" defTabSz="914400">
              <a:lnSpc>
                <a:spcPct val="107000"/>
              </a:lnSpc>
              <a:spcAft>
                <a:spcPts val="799"/>
              </a:spcAft>
              <a:buClr>
                <a:srgbClr val="FFFFFF"/>
              </a:buClr>
              <a:buSzPct val="50000"/>
              <a:buFont typeface="Wingdings" charset="2"/>
              <a:buChar char=""/>
            </a:pPr>
            <a:r>
              <a:rPr lang="en-ZA" sz="1800" b="0" u="none" strike="noStrike">
                <a:solidFill>
                  <a:schemeClr val="lt1"/>
                </a:solidFill>
                <a:effectLst/>
                <a:uFillTx/>
                <a:latin typeface="Calibri"/>
                <a:ea typeface="Calibri"/>
              </a:rPr>
              <a:t>This is the first of two public meetings required as part of the process. </a:t>
            </a:r>
            <a:endParaRPr lang="en-GB" sz="1800" b="0" u="none" strike="noStrike">
              <a:solidFill>
                <a:srgbClr val="FFFFFF"/>
              </a:solidFill>
              <a:effectLst/>
              <a:uFillTx/>
              <a:latin typeface="Arial"/>
            </a:endParaRPr>
          </a:p>
          <a:p>
            <a:pPr marL="228600" indent="-216000" defTabSz="914400">
              <a:lnSpc>
                <a:spcPct val="107000"/>
              </a:lnSpc>
              <a:spcAft>
                <a:spcPts val="799"/>
              </a:spcAft>
              <a:buClr>
                <a:srgbClr val="FFFFFF"/>
              </a:buClr>
              <a:buSzPct val="50000"/>
              <a:buFont typeface="Wingdings" charset="2"/>
              <a:buChar char=""/>
            </a:pPr>
            <a:r>
              <a:rPr lang="en-ZA" sz="1800" b="0" u="none" strike="noStrike">
                <a:solidFill>
                  <a:schemeClr val="lt1"/>
                </a:solidFill>
                <a:effectLst/>
                <a:uFillTx/>
                <a:latin typeface="Calibri"/>
                <a:ea typeface="Calibri"/>
              </a:rPr>
              <a:t>Submit any comments in writing by </a:t>
            </a:r>
            <a:r>
              <a:rPr lang="en-ZA" sz="1800" b="0" u="none" strike="noStrike">
                <a:solidFill>
                  <a:srgbClr val="00A933"/>
                </a:solidFill>
                <a:effectLst/>
                <a:uFillTx/>
                <a:latin typeface="Calibri"/>
                <a:ea typeface="Calibri"/>
              </a:rPr>
              <a:t>14 September</a:t>
            </a:r>
            <a:endParaRPr lang="en-GB" sz="1800" b="0" u="none" strike="noStrike">
              <a:solidFill>
                <a:srgbClr val="FFFFFF"/>
              </a:solidFill>
              <a:effectLst/>
              <a:uFillTx/>
              <a:latin typeface="Arial"/>
            </a:endParaRPr>
          </a:p>
          <a:p>
            <a:pPr marL="228600" indent="-216000" defTabSz="914400">
              <a:lnSpc>
                <a:spcPct val="107000"/>
              </a:lnSpc>
              <a:spcAft>
                <a:spcPts val="799"/>
              </a:spcAft>
              <a:buClr>
                <a:srgbClr val="FFFFFF"/>
              </a:buClr>
              <a:buSzPct val="50000"/>
              <a:buFont typeface="Wingdings" charset="2"/>
              <a:buChar char=""/>
            </a:pPr>
            <a:r>
              <a:rPr lang="en-ZA" sz="1800" b="0" u="none" strike="noStrike">
                <a:solidFill>
                  <a:schemeClr val="lt1"/>
                </a:solidFill>
                <a:effectLst/>
                <a:uFillTx/>
                <a:latin typeface="Calibri"/>
                <a:ea typeface="Calibri"/>
              </a:rPr>
              <a:t>The Steering committee will address the comments and finalise the Business Plan and Budget</a:t>
            </a:r>
            <a:endParaRPr lang="en-GB" sz="1800" b="0" u="none" strike="noStrike">
              <a:solidFill>
                <a:srgbClr val="FFFFFF"/>
              </a:solidFill>
              <a:effectLst/>
              <a:uFillTx/>
              <a:latin typeface="Arial"/>
            </a:endParaRPr>
          </a:p>
          <a:p>
            <a:pPr marL="228600" indent="-216000" defTabSz="914400">
              <a:lnSpc>
                <a:spcPct val="107000"/>
              </a:lnSpc>
              <a:spcAft>
                <a:spcPts val="799"/>
              </a:spcAft>
              <a:buClr>
                <a:srgbClr val="FFFFFF"/>
              </a:buClr>
              <a:buSzPct val="50000"/>
              <a:buFont typeface="Wingdings" charset="2"/>
              <a:buChar char=""/>
            </a:pPr>
            <a:r>
              <a:rPr lang="en-ZA" sz="1800" b="0" u="none" strike="noStrike">
                <a:solidFill>
                  <a:schemeClr val="lt1"/>
                </a:solidFill>
                <a:effectLst/>
                <a:uFillTx/>
                <a:latin typeface="Calibri"/>
                <a:ea typeface="Calibri"/>
              </a:rPr>
              <a:t>Attend 2</a:t>
            </a:r>
            <a:r>
              <a:rPr lang="en-ZA" sz="1800" b="0" u="none" strike="noStrike" baseline="33000">
                <a:solidFill>
                  <a:schemeClr val="lt1"/>
                </a:solidFill>
                <a:effectLst/>
                <a:uFillTx/>
                <a:latin typeface="Calibri"/>
                <a:ea typeface="Calibri"/>
              </a:rPr>
              <a:t>nd</a:t>
            </a:r>
            <a:r>
              <a:rPr lang="en-ZA" sz="1800" b="0" u="none" strike="noStrike">
                <a:solidFill>
                  <a:schemeClr val="lt1"/>
                </a:solidFill>
                <a:effectLst/>
                <a:uFillTx/>
                <a:latin typeface="Calibri"/>
                <a:ea typeface="Calibri"/>
              </a:rPr>
              <a:t> Public meeting </a:t>
            </a:r>
            <a:r>
              <a:rPr lang="en-ZA" sz="1800" b="0" u="none" strike="noStrike">
                <a:solidFill>
                  <a:srgbClr val="00A933"/>
                </a:solidFill>
                <a:effectLst/>
                <a:uFillTx/>
                <a:latin typeface="Calibri"/>
                <a:ea typeface="Calibri"/>
              </a:rPr>
              <a:t>(15 October)</a:t>
            </a:r>
            <a:r>
              <a:rPr lang="en-ZA" sz="1800" b="0" u="none" strike="noStrike">
                <a:solidFill>
                  <a:schemeClr val="lt1"/>
                </a:solidFill>
                <a:effectLst/>
                <a:uFillTx/>
                <a:latin typeface="Calibri"/>
                <a:ea typeface="Calibri"/>
              </a:rPr>
              <a:t> after which you will  be asked to consent or object. </a:t>
            </a:r>
            <a:endParaRPr lang="en-GB" sz="1800" b="0" u="none" strike="noStrike">
              <a:solidFill>
                <a:srgbClr val="FFFFFF"/>
              </a:solidFill>
              <a:effectLst/>
              <a:uFillTx/>
              <a:latin typeface="Arial"/>
            </a:endParaRPr>
          </a:p>
          <a:p>
            <a:pPr marL="228600" indent="-216000" defTabSz="914400">
              <a:lnSpc>
                <a:spcPct val="107000"/>
              </a:lnSpc>
              <a:spcAft>
                <a:spcPts val="799"/>
              </a:spcAft>
              <a:buClr>
                <a:srgbClr val="FFFFFF"/>
              </a:buClr>
              <a:buSzPct val="50000"/>
              <a:buFont typeface="Wingdings" charset="2"/>
              <a:buChar char=""/>
            </a:pPr>
            <a:r>
              <a:rPr lang="en-ZA" sz="1800" b="0" u="none" strike="noStrike">
                <a:solidFill>
                  <a:schemeClr val="lt1"/>
                </a:solidFill>
                <a:effectLst/>
                <a:uFillTx/>
                <a:latin typeface="Calibri"/>
                <a:ea typeface="Calibri"/>
              </a:rPr>
              <a:t>We need (60%) of the ratepayers to </a:t>
            </a:r>
            <a:r>
              <a:rPr lang="en-ZA" sz="1800" b="0" u="none" strike="noStrike">
                <a:solidFill>
                  <a:srgbClr val="DDDDDD"/>
                </a:solidFill>
                <a:effectLst/>
                <a:uFillTx/>
                <a:latin typeface="Calibri"/>
                <a:ea typeface="Calibri"/>
              </a:rPr>
              <a:t>consent</a:t>
            </a:r>
            <a:r>
              <a:rPr lang="en-ZA" sz="1800" b="0" u="none" strike="noStrike">
                <a:solidFill>
                  <a:schemeClr val="lt1"/>
                </a:solidFill>
                <a:effectLst/>
                <a:uFillTx/>
                <a:latin typeface="Calibri"/>
                <a:ea typeface="Calibri"/>
              </a:rPr>
              <a:t> in order to go ahead</a:t>
            </a:r>
            <a:endParaRPr lang="en-GB" sz="1800" b="0" u="none" strike="noStrike">
              <a:solidFill>
                <a:srgbClr val="FFFFFF"/>
              </a:solidFill>
              <a:effectLst/>
              <a:uFillTx/>
              <a:latin typeface="Arial"/>
            </a:endParaRPr>
          </a:p>
          <a:p>
            <a:pPr marL="228600" indent="-216000" defTabSz="914400">
              <a:lnSpc>
                <a:spcPct val="107000"/>
              </a:lnSpc>
              <a:spcAft>
                <a:spcPts val="799"/>
              </a:spcAft>
              <a:tabLst>
                <a:tab pos="0" algn="l"/>
              </a:tabLst>
            </a:pPr>
            <a:r>
              <a:rPr lang="en-ZA" sz="1800" b="0" u="none" strike="noStrike">
                <a:solidFill>
                  <a:schemeClr val="lt1"/>
                </a:solidFill>
                <a:effectLst/>
                <a:uFillTx/>
                <a:latin typeface="Calibri"/>
                <a:ea typeface="Calibri"/>
              </a:rPr>
              <a:t> - One property = One vote  </a:t>
            </a:r>
            <a:endParaRPr lang="en-GB" sz="1800" b="0" u="none" strike="noStrike">
              <a:solidFill>
                <a:srgbClr val="FFFFFF"/>
              </a:solidFill>
              <a:effectLst/>
              <a:uFillTx/>
              <a:latin typeface="Arial"/>
            </a:endParaRPr>
          </a:p>
          <a:p>
            <a:pPr marL="228600" indent="-216000" defTabSz="914400">
              <a:lnSpc>
                <a:spcPct val="107000"/>
              </a:lnSpc>
              <a:spcAft>
                <a:spcPts val="799"/>
              </a:spcAft>
              <a:tabLst>
                <a:tab pos="0" algn="l"/>
              </a:tabLst>
            </a:pPr>
            <a:r>
              <a:rPr lang="en-ZA" sz="1800" b="0" u="none" strike="noStrike">
                <a:solidFill>
                  <a:schemeClr val="lt1"/>
                </a:solidFill>
                <a:effectLst/>
                <a:uFillTx/>
                <a:latin typeface="Calibri"/>
                <a:ea typeface="Calibri"/>
              </a:rPr>
              <a:t> - Voting only allowed by the ratepayer or their proxy</a:t>
            </a:r>
            <a:endParaRPr lang="en-GB" sz="1800" b="0" u="none" strike="noStrike">
              <a:solidFill>
                <a:srgbClr val="FFFFFF"/>
              </a:solidFill>
              <a:effectLst/>
              <a:uFillTx/>
              <a:latin typeface="Arial"/>
            </a:endParaRPr>
          </a:p>
          <a:p>
            <a:pPr marL="228600" algn="ctr" defTabSz="914400">
              <a:lnSpc>
                <a:spcPct val="100000"/>
              </a:lnSpc>
              <a:spcAft>
                <a:spcPts val="799"/>
              </a:spcAft>
              <a:tabLst>
                <a:tab pos="0" algn="l"/>
              </a:tabLst>
            </a:pPr>
            <a:r>
              <a:rPr lang="en-ZA" sz="1600" b="0" i="1" u="none" strike="noStrike">
                <a:solidFill>
                  <a:schemeClr val="lt1"/>
                </a:solidFill>
                <a:effectLst/>
                <a:uFillTx/>
                <a:latin typeface="Calibri"/>
                <a:ea typeface="Calibri"/>
              </a:rPr>
              <a:t>All relevant documents are available on our website marinasouthcid.co.za </a:t>
            </a:r>
            <a:endParaRPr lang="en-GB" sz="1600" b="0" u="none" strike="noStrike">
              <a:solidFill>
                <a:srgbClr val="FFFFFF"/>
              </a:solidFill>
              <a:effectLst/>
              <a:uFillTx/>
              <a:latin typeface="Arial"/>
            </a:endParaRPr>
          </a:p>
          <a:p>
            <a:pPr marL="228600" algn="ctr" defTabSz="914400">
              <a:lnSpc>
                <a:spcPct val="100000"/>
              </a:lnSpc>
              <a:spcAft>
                <a:spcPts val="799"/>
              </a:spcAft>
              <a:tabLst>
                <a:tab pos="0" algn="l"/>
              </a:tabLst>
            </a:pPr>
            <a:r>
              <a:rPr lang="en-ZA" sz="1600" b="0" i="1" u="none" strike="noStrike">
                <a:solidFill>
                  <a:schemeClr val="lt1"/>
                </a:solidFill>
                <a:effectLst/>
                <a:uFillTx/>
                <a:latin typeface="Calibri"/>
                <a:ea typeface="Calibri"/>
              </a:rPr>
              <a:t>Email your comments to marinasouthcid@gmail.com</a:t>
            </a:r>
            <a:endParaRPr lang="en-GB" sz="1600" b="0" u="none" strike="noStrike">
              <a:solidFill>
                <a:srgbClr val="FFFFFF"/>
              </a:solidFill>
              <a:effectLst/>
              <a:uFillTx/>
              <a:latin typeface="Arial"/>
            </a:endParaRPr>
          </a:p>
        </p:txBody>
      </p:sp>
      <p:sp>
        <p:nvSpPr>
          <p:cNvPr id="176" name="TextBox 2"/>
          <p:cNvSpPr/>
          <p:nvPr/>
        </p:nvSpPr>
        <p:spPr>
          <a:xfrm>
            <a:off x="2187000" y="419400"/>
            <a:ext cx="37242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defTabSz="914400">
              <a:lnSpc>
                <a:spcPct val="100000"/>
              </a:lnSpc>
            </a:pPr>
            <a:r>
              <a:rPr lang="en-ZA" sz="2400" b="1" u="none" strike="noStrike">
                <a:solidFill>
                  <a:schemeClr val="lt1"/>
                </a:solidFill>
                <a:effectLst/>
                <a:uFillTx/>
                <a:latin typeface="Calibri"/>
                <a:ea typeface="Calibri"/>
              </a:rPr>
              <a:t>Next Steps</a:t>
            </a:r>
            <a:endParaRPr lang="en-GB" sz="2400" b="0" u="none" strike="noStrike">
              <a:solidFill>
                <a:srgbClr val="FFFFFF"/>
              </a:solidFill>
              <a:effectLst/>
              <a:uFillTx/>
              <a:latin typeface="Arial"/>
            </a:endParaRPr>
          </a:p>
        </p:txBody>
      </p:sp>
      <p:pic>
        <p:nvPicPr>
          <p:cNvPr id="177" name="Picture 18"/>
          <p:cNvPicPr/>
          <p:nvPr/>
        </p:nvPicPr>
        <p:blipFill>
          <a:blip r:embed="rId3"/>
          <a:srcRect t="7852" r="69360" b="68150"/>
          <a:stretch/>
        </p:blipFill>
        <p:spPr>
          <a:xfrm>
            <a:off x="7380000" y="180000"/>
            <a:ext cx="1616400" cy="695520"/>
          </a:xfrm>
          <a:prstGeom prst="rect">
            <a:avLst/>
          </a:prstGeom>
          <a:noFill/>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7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75">
                                            <p:txEl>
                                              <p:pRg st="7" end="7"/>
                                            </p:txEl>
                                          </p:spTgt>
                                        </p:tgtEl>
                                        <p:attrNameLst>
                                          <p:attrName>style.visibility</p:attrName>
                                        </p:attrNameLst>
                                      </p:cBhvr>
                                      <p:to>
                                        <p:strVal val="visible"/>
                                      </p:to>
                                    </p:set>
                                  </p:childTnLst>
                                </p:cTn>
                              </p:par>
                              <p:par>
                                <p:cTn id="35" presetID="1" presetClass="entr" fill="hold" nodeType="withEffect">
                                  <p:stCondLst>
                                    <p:cond delay="0"/>
                                  </p:stCondLst>
                                  <p:childTnLst>
                                    <p:set>
                                      <p:cBhvr>
                                        <p:cTn id="36" dur="1" fill="hold">
                                          <p:stCondLst>
                                            <p:cond delay="0"/>
                                          </p:stCondLst>
                                        </p:cTn>
                                        <p:tgtEl>
                                          <p:spTgt spid="1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78" name="TextBox 1"/>
          <p:cNvSpPr/>
          <p:nvPr/>
        </p:nvSpPr>
        <p:spPr>
          <a:xfrm>
            <a:off x="360000" y="1878120"/>
            <a:ext cx="8454600" cy="1004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defTabSz="914400">
              <a:lnSpc>
                <a:spcPct val="100000"/>
              </a:lnSpc>
            </a:pPr>
            <a:r>
              <a:rPr lang="en-ZA" sz="2400" b="1" u="none" strike="noStrike">
                <a:solidFill>
                  <a:schemeClr val="lt1"/>
                </a:solidFill>
                <a:effectLst/>
                <a:uFillTx/>
                <a:latin typeface="Calibri"/>
                <a:ea typeface="Calibri"/>
              </a:rPr>
              <a:t>The floor is now open for </a:t>
            </a:r>
            <a:endParaRPr lang="en-GB" sz="2400" b="0" u="none" strike="noStrike">
              <a:solidFill>
                <a:srgbClr val="FFFFFF"/>
              </a:solidFill>
              <a:effectLst/>
              <a:uFillTx/>
              <a:latin typeface="Arial"/>
            </a:endParaRPr>
          </a:p>
          <a:p>
            <a:pPr algn="ctr" defTabSz="914400">
              <a:lnSpc>
                <a:spcPct val="100000"/>
              </a:lnSpc>
            </a:pPr>
            <a:r>
              <a:rPr lang="en-ZA" sz="3600" b="1" u="none" strike="noStrike">
                <a:solidFill>
                  <a:schemeClr val="lt1"/>
                </a:solidFill>
                <a:effectLst/>
                <a:uFillTx/>
                <a:latin typeface="Calibri"/>
                <a:ea typeface="Calibri"/>
              </a:rPr>
              <a:t>Questions and Comments</a:t>
            </a:r>
            <a:endParaRPr lang="en-GB" sz="3600" b="0" u="none" strike="noStrike">
              <a:solidFill>
                <a:srgbClr val="FFFFFF"/>
              </a:solidFill>
              <a:effectLst/>
              <a:uFillTx/>
              <a:latin typeface="Arial"/>
            </a:endParaRPr>
          </a:p>
        </p:txBody>
      </p:sp>
      <p:sp>
        <p:nvSpPr>
          <p:cNvPr id="179" name="Rectangle 178"/>
          <p:cNvSpPr/>
          <p:nvPr/>
        </p:nvSpPr>
        <p:spPr>
          <a:xfrm>
            <a:off x="1545840" y="1620000"/>
            <a:ext cx="5830920" cy="1549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a:lnSpc>
                <a:spcPct val="100000"/>
              </a:lnSpc>
            </a:pPr>
            <a:endParaRPr lang="en-GB" sz="1800" b="0" u="none" strike="noStrike">
              <a:solidFill>
                <a:srgbClr val="FFFFFF"/>
              </a:solidFill>
              <a:effectLst/>
              <a:uFillTx/>
              <a:latin typeface="Arial"/>
              <a:ea typeface="DejaVu Sans"/>
            </a:endParaRPr>
          </a:p>
        </p:txBody>
      </p:sp>
      <p:pic>
        <p:nvPicPr>
          <p:cNvPr id="180" name="Picture 19"/>
          <p:cNvPicPr/>
          <p:nvPr/>
        </p:nvPicPr>
        <p:blipFill>
          <a:blip r:embed="rId2"/>
          <a:srcRect t="7852" r="69360" b="68150"/>
          <a:stretch/>
        </p:blipFill>
        <p:spPr>
          <a:xfrm>
            <a:off x="7380000" y="180000"/>
            <a:ext cx="1616400" cy="695520"/>
          </a:xfrm>
          <a:prstGeom prst="rect">
            <a:avLst/>
          </a:prstGeom>
          <a:noFill/>
          <a:ln w="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81" name="Rectangle 180"/>
          <p:cNvSpPr/>
          <p:nvPr/>
        </p:nvSpPr>
        <p:spPr>
          <a:xfrm>
            <a:off x="540000" y="486000"/>
            <a:ext cx="8134920" cy="4194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ctr" anchorCtr="1">
            <a:spAutoFit/>
          </a:bodyPr>
          <a:lstStyle/>
          <a:p>
            <a:pPr algn="ctr">
              <a:lnSpc>
                <a:spcPct val="100000"/>
              </a:lnSpc>
            </a:pPr>
            <a:r>
              <a:rPr lang="en-ZA" sz="2400" b="1" u="none" strike="noStrike">
                <a:solidFill>
                  <a:schemeClr val="lt1"/>
                </a:solidFill>
                <a:effectLst/>
                <a:uFillTx/>
                <a:latin typeface="Calibri"/>
                <a:ea typeface="Calibri"/>
              </a:rPr>
              <a:t>CLOSURE</a:t>
            </a:r>
            <a:endParaRPr lang="en-GB" sz="2400" b="0" u="none" strike="noStrike">
              <a:solidFill>
                <a:srgbClr val="FFFFFF"/>
              </a:solidFill>
              <a:effectLst/>
              <a:uFillTx/>
              <a:latin typeface="Arial"/>
            </a:endParaRPr>
          </a:p>
          <a:p>
            <a:pPr algn="ctr">
              <a:lnSpc>
                <a:spcPct val="100000"/>
              </a:lnSpc>
            </a:pPr>
            <a:endParaRPr lang="en-GB" sz="2400" b="0" u="none" strike="noStrike">
              <a:solidFill>
                <a:srgbClr val="FFFFFF"/>
              </a:solidFill>
              <a:effectLst/>
              <a:uFillTx/>
              <a:latin typeface="Arial"/>
            </a:endParaRPr>
          </a:p>
          <a:p>
            <a:pPr algn="ctr">
              <a:lnSpc>
                <a:spcPct val="100000"/>
              </a:lnSpc>
            </a:pPr>
            <a:endParaRPr lang="en-GB" sz="1800" b="0" u="none" strike="noStrike">
              <a:solidFill>
                <a:srgbClr val="FFFFFF"/>
              </a:solidFill>
              <a:effectLst/>
              <a:uFillTx/>
              <a:latin typeface="Arial"/>
            </a:endParaRPr>
          </a:p>
          <a:p>
            <a:pPr algn="ctr">
              <a:lnSpc>
                <a:spcPct val="100000"/>
              </a:lnSpc>
            </a:pPr>
            <a:r>
              <a:rPr lang="en-ZA" sz="1800" b="1" u="none" strike="noStrike">
                <a:solidFill>
                  <a:schemeClr val="lt1"/>
                </a:solidFill>
                <a:effectLst/>
                <a:uFillTx/>
                <a:latin typeface="Calibri"/>
                <a:ea typeface="Calibri"/>
              </a:rPr>
              <a:t>THANK YOU FOR YOUR ATTENDANCE</a:t>
            </a:r>
            <a:endParaRPr lang="en-GB" sz="1800" b="0" u="none" strike="noStrike">
              <a:solidFill>
                <a:srgbClr val="FFFFFF"/>
              </a:solidFill>
              <a:effectLst/>
              <a:uFillTx/>
              <a:latin typeface="Arial"/>
            </a:endParaRPr>
          </a:p>
          <a:p>
            <a:pPr algn="ctr">
              <a:lnSpc>
                <a:spcPct val="100000"/>
              </a:lnSpc>
            </a:pPr>
            <a:endParaRPr lang="en-GB" sz="2400" b="0" u="none" strike="noStrike">
              <a:solidFill>
                <a:srgbClr val="FFFFFF"/>
              </a:solidFill>
              <a:effectLst/>
              <a:uFillTx/>
              <a:latin typeface="Arial"/>
            </a:endParaRPr>
          </a:p>
          <a:p>
            <a:pPr algn="ctr">
              <a:lnSpc>
                <a:spcPct val="100000"/>
              </a:lnSpc>
            </a:pPr>
            <a:r>
              <a:rPr lang="en-ZA" sz="2400" b="1" u="none" strike="noStrike">
                <a:solidFill>
                  <a:schemeClr val="lt1"/>
                </a:solidFill>
                <a:effectLst/>
                <a:uFillTx/>
                <a:latin typeface="Calibri"/>
                <a:ea typeface="Calibri"/>
              </a:rPr>
              <a:t>Remember</a:t>
            </a:r>
            <a:endParaRPr lang="en-GB" sz="2400" b="0" u="none" strike="noStrike">
              <a:solidFill>
                <a:srgbClr val="FFFFFF"/>
              </a:solidFill>
              <a:effectLst/>
              <a:uFillTx/>
              <a:latin typeface="Arial"/>
            </a:endParaRPr>
          </a:p>
          <a:p>
            <a:pPr>
              <a:lnSpc>
                <a:spcPct val="100000"/>
              </a:lnSpc>
            </a:pPr>
            <a:endParaRPr lang="en-GB" sz="1800" b="0" u="none" strike="noStrike">
              <a:solidFill>
                <a:srgbClr val="FFFFFF"/>
              </a:solidFill>
              <a:effectLst/>
              <a:uFillTx/>
              <a:latin typeface="Arial"/>
            </a:endParaRPr>
          </a:p>
          <a:p>
            <a:pPr algn="ctr">
              <a:lnSpc>
                <a:spcPct val="100000"/>
              </a:lnSpc>
            </a:pPr>
            <a:r>
              <a:rPr lang="en-ZA" sz="1800" b="1" u="none" strike="noStrike">
                <a:solidFill>
                  <a:schemeClr val="lt1"/>
                </a:solidFill>
                <a:effectLst/>
                <a:uFillTx/>
                <a:latin typeface="Calibri"/>
                <a:ea typeface="Calibri"/>
              </a:rPr>
              <a:t>Let us have have your comments by 14</a:t>
            </a:r>
            <a:r>
              <a:rPr lang="en-ZA" sz="1800" b="1" u="none" strike="noStrike" baseline="33000">
                <a:solidFill>
                  <a:schemeClr val="lt1"/>
                </a:solidFill>
                <a:effectLst/>
                <a:uFillTx/>
                <a:latin typeface="Calibri"/>
                <a:ea typeface="Calibri"/>
              </a:rPr>
              <a:t>th</a:t>
            </a:r>
            <a:r>
              <a:rPr lang="en-ZA" sz="1800" b="1" u="none" strike="noStrike">
                <a:solidFill>
                  <a:schemeClr val="lt1"/>
                </a:solidFill>
                <a:effectLst/>
                <a:uFillTx/>
                <a:latin typeface="Calibri"/>
                <a:ea typeface="Calibri"/>
              </a:rPr>
              <a:t> September</a:t>
            </a:r>
            <a:endParaRPr lang="en-GB" sz="1800" b="0" u="none" strike="noStrike">
              <a:solidFill>
                <a:srgbClr val="FFFFFF"/>
              </a:solidFill>
              <a:effectLst/>
              <a:uFillTx/>
              <a:latin typeface="Arial"/>
            </a:endParaRPr>
          </a:p>
          <a:p>
            <a:pPr marL="216000" indent="-216000" algn="ctr" defTabSz="914400">
              <a:lnSpc>
                <a:spcPct val="100000"/>
              </a:lnSpc>
              <a:spcAft>
                <a:spcPts val="799"/>
              </a:spcAft>
              <a:buClr>
                <a:srgbClr val="FFFFFF"/>
              </a:buClr>
              <a:buSzPct val="45000"/>
              <a:buFont typeface="Wingdings" charset="2"/>
              <a:buChar char=""/>
            </a:pPr>
            <a:r>
              <a:rPr lang="en-ZA" sz="1400" b="0" i="1" u="none" strike="noStrike">
                <a:solidFill>
                  <a:schemeClr val="lt1"/>
                </a:solidFill>
                <a:effectLst/>
                <a:uFillTx/>
                <a:latin typeface="Calibri"/>
                <a:ea typeface="Calibri"/>
              </a:rPr>
              <a:t>Relevant documents are available on our website marinasouthcid.co.za </a:t>
            </a:r>
            <a:endParaRPr lang="en-GB" sz="1400" b="0" u="none" strike="noStrike">
              <a:solidFill>
                <a:srgbClr val="FFFFFF"/>
              </a:solidFill>
              <a:effectLst/>
              <a:uFillTx/>
              <a:latin typeface="Arial"/>
            </a:endParaRPr>
          </a:p>
          <a:p>
            <a:pPr marL="216000" indent="-216000" algn="ctr" defTabSz="914400">
              <a:lnSpc>
                <a:spcPct val="100000"/>
              </a:lnSpc>
              <a:spcAft>
                <a:spcPts val="799"/>
              </a:spcAft>
              <a:buClr>
                <a:srgbClr val="FFFFFF"/>
              </a:buClr>
              <a:buSzPct val="45000"/>
              <a:buFont typeface="Wingdings" charset="2"/>
              <a:buChar char=""/>
            </a:pPr>
            <a:r>
              <a:rPr lang="en-ZA" sz="1400" b="0" i="1" u="none" strike="noStrike">
                <a:solidFill>
                  <a:schemeClr val="lt1"/>
                </a:solidFill>
                <a:effectLst/>
                <a:uFillTx/>
                <a:latin typeface="Calibri"/>
                <a:ea typeface="Calibri"/>
              </a:rPr>
              <a:t>Email your comments to marinasouthcid@gmail.com</a:t>
            </a:r>
            <a:endParaRPr lang="en-GB" sz="1400" b="0" u="none" strike="noStrike">
              <a:solidFill>
                <a:srgbClr val="FFFFFF"/>
              </a:solidFill>
              <a:effectLst/>
              <a:uFillTx/>
              <a:latin typeface="Arial"/>
            </a:endParaRPr>
          </a:p>
          <a:p>
            <a:pPr defTabSz="914400">
              <a:lnSpc>
                <a:spcPct val="100000"/>
              </a:lnSpc>
            </a:pPr>
            <a:endParaRPr lang="en-GB" sz="1800" b="0" u="none" strike="noStrike">
              <a:solidFill>
                <a:srgbClr val="FFFFFF"/>
              </a:solidFill>
              <a:effectLst/>
              <a:uFillTx/>
              <a:latin typeface="Arial"/>
            </a:endParaRPr>
          </a:p>
          <a:p>
            <a:pPr defTabSz="914400">
              <a:lnSpc>
                <a:spcPct val="100000"/>
              </a:lnSpc>
            </a:pPr>
            <a:r>
              <a:rPr lang="en-ZA" sz="1800" b="1" u="none" strike="noStrike">
                <a:solidFill>
                  <a:schemeClr val="lt1"/>
                </a:solidFill>
                <a:effectLst/>
                <a:uFillTx/>
                <a:latin typeface="Calibri"/>
                <a:ea typeface="Calibri"/>
              </a:rPr>
              <a:t>The 2</a:t>
            </a:r>
            <a:r>
              <a:rPr lang="en-ZA" sz="1800" b="1" u="none" strike="noStrike" baseline="33000">
                <a:solidFill>
                  <a:schemeClr val="lt1"/>
                </a:solidFill>
                <a:effectLst/>
                <a:uFillTx/>
                <a:latin typeface="Calibri"/>
                <a:ea typeface="Calibri"/>
              </a:rPr>
              <a:t>nd</a:t>
            </a:r>
            <a:r>
              <a:rPr lang="en-ZA" sz="1800" b="1" u="none" strike="noStrike">
                <a:solidFill>
                  <a:schemeClr val="lt1"/>
                </a:solidFill>
                <a:effectLst/>
                <a:uFillTx/>
                <a:latin typeface="Calibri"/>
                <a:ea typeface="Calibri"/>
              </a:rPr>
              <a:t> Public meeting is on Wednesday 15</a:t>
            </a:r>
            <a:r>
              <a:rPr lang="en-ZA" sz="1800" b="1" u="none" strike="noStrike" baseline="33000">
                <a:solidFill>
                  <a:schemeClr val="lt1"/>
                </a:solidFill>
                <a:effectLst/>
                <a:uFillTx/>
                <a:latin typeface="Calibri"/>
                <a:ea typeface="Calibri"/>
              </a:rPr>
              <a:t>th</a:t>
            </a:r>
            <a:r>
              <a:rPr lang="en-ZA" sz="1800" b="1" u="none" strike="noStrike">
                <a:solidFill>
                  <a:schemeClr val="lt1"/>
                </a:solidFill>
                <a:effectLst/>
                <a:uFillTx/>
                <a:latin typeface="Calibri"/>
                <a:ea typeface="Calibri"/>
              </a:rPr>
              <a:t> October</a:t>
            </a:r>
            <a:endParaRPr lang="en-GB" sz="1800" b="0" u="none" strike="noStrike">
              <a:solidFill>
                <a:srgbClr val="FFFFFF"/>
              </a:solidFill>
              <a:effectLst/>
              <a:uFillTx/>
              <a:latin typeface="Arial"/>
            </a:endParaRPr>
          </a:p>
          <a:p>
            <a:pPr algn="ctr" defTabSz="914400">
              <a:lnSpc>
                <a:spcPct val="100000"/>
              </a:lnSpc>
            </a:pPr>
            <a:endParaRPr lang="en-GB" sz="2400" b="0" u="none" strike="noStrike">
              <a:solidFill>
                <a:srgbClr val="FFFFFF"/>
              </a:solidFill>
              <a:effectLst/>
              <a:uFillTx/>
              <a:latin typeface="Arial"/>
            </a:endParaRPr>
          </a:p>
        </p:txBody>
      </p:sp>
      <p:pic>
        <p:nvPicPr>
          <p:cNvPr id="182" name="Picture 6"/>
          <p:cNvPicPr/>
          <p:nvPr/>
        </p:nvPicPr>
        <p:blipFill>
          <a:blip r:embed="rId2"/>
          <a:srcRect t="7852" r="69360" b="68150"/>
          <a:stretch/>
        </p:blipFill>
        <p:spPr>
          <a:xfrm>
            <a:off x="7380000" y="180000"/>
            <a:ext cx="1616400" cy="695520"/>
          </a:xfrm>
          <a:prstGeom prst="rect">
            <a:avLst/>
          </a:prstGeom>
          <a:noFill/>
          <a:ln w="0">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18" name="TextBox 4"/>
          <p:cNvSpPr/>
          <p:nvPr/>
        </p:nvSpPr>
        <p:spPr>
          <a:xfrm>
            <a:off x="282240" y="900000"/>
            <a:ext cx="4572720" cy="2558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16000" indent="-216000" defTabSz="914400">
              <a:lnSpc>
                <a:spcPct val="150000"/>
              </a:lnSpc>
              <a:buClr>
                <a:srgbClr val="FFFFFF"/>
              </a:buClr>
              <a:buFont typeface="OpenSymbol"/>
              <a:buAutoNum type="arabicPlain"/>
            </a:pPr>
            <a:r>
              <a:rPr lang="en-ZA" sz="1800" b="0" u="none" strike="noStrike">
                <a:solidFill>
                  <a:schemeClr val="lt1"/>
                </a:solidFill>
                <a:effectLst/>
                <a:uFillTx/>
                <a:latin typeface="Calibri"/>
                <a:ea typeface="Calibri"/>
              </a:rPr>
              <a:t>Introducing the Steering Committee</a:t>
            </a:r>
            <a:endParaRPr lang="en-GB" sz="1800" b="0" u="none" strike="noStrike">
              <a:solidFill>
                <a:srgbClr val="FFFFFF"/>
              </a:solidFill>
              <a:effectLst/>
              <a:uFillTx/>
              <a:latin typeface="Arial"/>
            </a:endParaRPr>
          </a:p>
          <a:p>
            <a:pPr marL="216000" indent="-216000" defTabSz="914400">
              <a:lnSpc>
                <a:spcPct val="150000"/>
              </a:lnSpc>
              <a:buClr>
                <a:srgbClr val="FFFFFF"/>
              </a:buClr>
              <a:buFont typeface="OpenSymbol"/>
              <a:buAutoNum type="arabicPlain"/>
            </a:pPr>
            <a:r>
              <a:rPr lang="en-ZA" sz="1800" b="0" u="none" strike="noStrike">
                <a:solidFill>
                  <a:schemeClr val="lt1"/>
                </a:solidFill>
                <a:effectLst/>
                <a:uFillTx/>
                <a:latin typeface="Calibri"/>
                <a:ea typeface="Calibri"/>
              </a:rPr>
              <a:t>What is a City Improvement District?</a:t>
            </a:r>
            <a:endParaRPr lang="en-GB" sz="1800" b="0" u="none" strike="noStrike">
              <a:solidFill>
                <a:srgbClr val="FFFFFF"/>
              </a:solidFill>
              <a:effectLst/>
              <a:uFillTx/>
              <a:latin typeface="Arial"/>
            </a:endParaRPr>
          </a:p>
          <a:p>
            <a:pPr marL="216000" indent="-216000" defTabSz="914400">
              <a:lnSpc>
                <a:spcPct val="150000"/>
              </a:lnSpc>
              <a:buClr>
                <a:srgbClr val="FFFFFF"/>
              </a:buClr>
              <a:buFont typeface="OpenSymbol"/>
              <a:buAutoNum type="arabicPlain"/>
            </a:pPr>
            <a:r>
              <a:rPr lang="en-ZA" sz="1800" b="0" u="none" strike="noStrike">
                <a:solidFill>
                  <a:schemeClr val="lt1"/>
                </a:solidFill>
                <a:effectLst/>
                <a:uFillTx/>
                <a:latin typeface="Calibri"/>
                <a:ea typeface="Calibri"/>
              </a:rPr>
              <a:t>The CID Process</a:t>
            </a:r>
            <a:endParaRPr lang="en-GB" sz="1800" b="0" u="none" strike="noStrike">
              <a:solidFill>
                <a:srgbClr val="FFFFFF"/>
              </a:solidFill>
              <a:effectLst/>
              <a:uFillTx/>
              <a:latin typeface="Arial"/>
            </a:endParaRPr>
          </a:p>
          <a:p>
            <a:pPr marL="216000" indent="-216000" defTabSz="914400">
              <a:lnSpc>
                <a:spcPct val="150000"/>
              </a:lnSpc>
              <a:buClr>
                <a:srgbClr val="FFFFFF"/>
              </a:buClr>
              <a:buFont typeface="OpenSymbol"/>
              <a:buAutoNum type="arabicPlain"/>
            </a:pPr>
            <a:r>
              <a:rPr lang="en-ZA" sz="1800" b="0" u="none" strike="noStrike">
                <a:solidFill>
                  <a:schemeClr val="lt1"/>
                </a:solidFill>
                <a:effectLst/>
                <a:uFillTx/>
                <a:latin typeface="Calibri"/>
                <a:ea typeface="Calibri"/>
              </a:rPr>
              <a:t>CID Governance</a:t>
            </a:r>
            <a:endParaRPr lang="en-GB" sz="1800" b="0" u="none" strike="noStrike">
              <a:solidFill>
                <a:srgbClr val="FFFFFF"/>
              </a:solidFill>
              <a:effectLst/>
              <a:uFillTx/>
              <a:latin typeface="Arial"/>
            </a:endParaRPr>
          </a:p>
          <a:p>
            <a:pPr marL="216000" indent="-216000" defTabSz="914400">
              <a:lnSpc>
                <a:spcPct val="150000"/>
              </a:lnSpc>
              <a:buClr>
                <a:srgbClr val="FFFFFF"/>
              </a:buClr>
              <a:buFont typeface="OpenSymbol"/>
              <a:buAutoNum type="arabicPlain"/>
            </a:pPr>
            <a:r>
              <a:rPr lang="en-ZA" sz="1800" b="0" u="none" strike="noStrike">
                <a:solidFill>
                  <a:schemeClr val="lt1"/>
                </a:solidFill>
                <a:effectLst/>
                <a:uFillTx/>
                <a:latin typeface="Calibri"/>
                <a:ea typeface="Calibri"/>
              </a:rPr>
              <a:t>Why Marina South needs a CID</a:t>
            </a:r>
            <a:endParaRPr lang="en-GB" sz="1800" b="0" u="none" strike="noStrike">
              <a:solidFill>
                <a:srgbClr val="FFFFFF"/>
              </a:solidFill>
              <a:effectLst/>
              <a:uFillTx/>
              <a:latin typeface="Arial"/>
            </a:endParaRPr>
          </a:p>
          <a:p>
            <a:pPr marL="216000" indent="-216000" defTabSz="914400">
              <a:lnSpc>
                <a:spcPct val="150000"/>
              </a:lnSpc>
              <a:buClr>
                <a:srgbClr val="FFFFFF"/>
              </a:buClr>
              <a:buFont typeface="OpenSymbol"/>
              <a:buAutoNum type="arabicPlain"/>
            </a:pPr>
            <a:r>
              <a:rPr lang="en-ZA" sz="1800" b="0" u="none" strike="noStrike">
                <a:solidFill>
                  <a:schemeClr val="lt1"/>
                </a:solidFill>
                <a:effectLst/>
                <a:uFillTx/>
                <a:latin typeface="Calibri"/>
                <a:ea typeface="Calibri"/>
              </a:rPr>
              <a:t>Proposed Geographic Area</a:t>
            </a:r>
            <a:endParaRPr lang="en-GB" sz="1800" b="0" u="none" strike="noStrike">
              <a:solidFill>
                <a:srgbClr val="FFFFFF"/>
              </a:solidFill>
              <a:effectLst/>
              <a:uFillTx/>
              <a:latin typeface="Arial"/>
            </a:endParaRPr>
          </a:p>
        </p:txBody>
      </p:sp>
      <p:sp>
        <p:nvSpPr>
          <p:cNvPr id="119" name="TextBox 5"/>
          <p:cNvSpPr/>
          <p:nvPr/>
        </p:nvSpPr>
        <p:spPr>
          <a:xfrm>
            <a:off x="2835720" y="332280"/>
            <a:ext cx="369144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ZA" sz="2400" b="1" u="none" strike="noStrike">
                <a:solidFill>
                  <a:schemeClr val="lt1">
                    <a:lumMod val="95000"/>
                  </a:schemeClr>
                </a:solidFill>
                <a:effectLst/>
                <a:uFillTx/>
                <a:latin typeface="Calibri"/>
                <a:ea typeface="Calibri"/>
              </a:rPr>
              <a:t>MEETING</a:t>
            </a:r>
            <a:r>
              <a:rPr lang="en-ZA" sz="2400" b="0" u="none" strike="noStrike">
                <a:solidFill>
                  <a:schemeClr val="dk1"/>
                </a:solidFill>
                <a:effectLst/>
                <a:uFillTx/>
                <a:latin typeface="Calibri"/>
                <a:ea typeface="Calibri"/>
              </a:rPr>
              <a:t> </a:t>
            </a:r>
            <a:r>
              <a:rPr lang="en-ZA" sz="2400" b="1" u="none" strike="noStrike">
                <a:solidFill>
                  <a:schemeClr val="lt1"/>
                </a:solidFill>
                <a:effectLst/>
                <a:uFillTx/>
                <a:latin typeface="Calibri"/>
                <a:ea typeface="Calibri"/>
              </a:rPr>
              <a:t>AGENDA</a:t>
            </a:r>
            <a:endParaRPr lang="en-GB" sz="2400" b="0" u="none" strike="noStrike">
              <a:solidFill>
                <a:srgbClr val="FFFFFF"/>
              </a:solidFill>
              <a:effectLst/>
              <a:uFillTx/>
              <a:latin typeface="Arial"/>
            </a:endParaRPr>
          </a:p>
        </p:txBody>
      </p:sp>
      <p:sp>
        <p:nvSpPr>
          <p:cNvPr id="120" name="TextBox 6"/>
          <p:cNvSpPr/>
          <p:nvPr/>
        </p:nvSpPr>
        <p:spPr>
          <a:xfrm>
            <a:off x="4829040" y="625680"/>
            <a:ext cx="4134960" cy="2832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50000"/>
              </a:lnSpc>
            </a:pPr>
            <a:endParaRPr lang="en-GB" sz="1800" b="0" u="none" strike="noStrike">
              <a:solidFill>
                <a:srgbClr val="FFFFFF"/>
              </a:solidFill>
              <a:effectLst/>
              <a:uFillTx/>
              <a:latin typeface="Arial"/>
            </a:endParaRPr>
          </a:p>
          <a:p>
            <a:pPr marL="216000" indent="-216000" defTabSz="914400">
              <a:lnSpc>
                <a:spcPct val="150000"/>
              </a:lnSpc>
              <a:buClr>
                <a:srgbClr val="FFFFFF"/>
              </a:buClr>
              <a:buFont typeface="OpenSymbol"/>
              <a:buAutoNum type="arabicPlain" startAt="7"/>
            </a:pPr>
            <a:r>
              <a:rPr lang="en-ZA" sz="1800" b="0" u="none" strike="noStrike">
                <a:solidFill>
                  <a:schemeClr val="lt1"/>
                </a:solidFill>
                <a:effectLst/>
                <a:uFillTx/>
                <a:latin typeface="Calibri"/>
                <a:ea typeface="Calibri"/>
              </a:rPr>
              <a:t>Business Plan Strategic Objectives</a:t>
            </a:r>
            <a:endParaRPr lang="en-GB" sz="1800" b="0" u="none" strike="noStrike">
              <a:solidFill>
                <a:srgbClr val="FFFFFF"/>
              </a:solidFill>
              <a:effectLst/>
              <a:uFillTx/>
              <a:latin typeface="Arial"/>
            </a:endParaRPr>
          </a:p>
          <a:p>
            <a:pPr marL="216000" indent="-216000" defTabSz="914400">
              <a:lnSpc>
                <a:spcPct val="150000"/>
              </a:lnSpc>
              <a:buClr>
                <a:srgbClr val="FFFFFF"/>
              </a:buClr>
              <a:buFont typeface="OpenSymbol"/>
              <a:buAutoNum type="arabicPlain" startAt="7"/>
            </a:pPr>
            <a:r>
              <a:rPr lang="en-ZA" sz="1800" b="0" u="none" strike="noStrike">
                <a:solidFill>
                  <a:schemeClr val="lt1"/>
                </a:solidFill>
                <a:effectLst/>
                <a:uFillTx/>
                <a:latin typeface="Calibri"/>
                <a:ea typeface="Calibri"/>
              </a:rPr>
              <a:t>Draft Budget</a:t>
            </a:r>
            <a:endParaRPr lang="en-GB" sz="1800" b="0" u="none" strike="noStrike">
              <a:solidFill>
                <a:srgbClr val="FFFFFF"/>
              </a:solidFill>
              <a:effectLst/>
              <a:uFillTx/>
              <a:latin typeface="Arial"/>
            </a:endParaRPr>
          </a:p>
          <a:p>
            <a:pPr marL="216000" indent="-216000" defTabSz="914400">
              <a:lnSpc>
                <a:spcPct val="150000"/>
              </a:lnSpc>
              <a:buClr>
                <a:srgbClr val="FFFFFF"/>
              </a:buClr>
              <a:buFont typeface="OpenSymbol"/>
              <a:buAutoNum type="arabicPlain" startAt="7"/>
            </a:pPr>
            <a:r>
              <a:rPr lang="en-ZA" sz="1800" b="0" u="none" strike="noStrike">
                <a:solidFill>
                  <a:schemeClr val="lt1"/>
                </a:solidFill>
                <a:effectLst/>
                <a:uFillTx/>
                <a:latin typeface="Calibri"/>
                <a:ea typeface="Calibri"/>
              </a:rPr>
              <a:t>Financial Impact</a:t>
            </a:r>
            <a:endParaRPr lang="en-GB" sz="1800" b="0" u="none" strike="noStrike">
              <a:solidFill>
                <a:srgbClr val="FFFFFF"/>
              </a:solidFill>
              <a:effectLst/>
              <a:uFillTx/>
              <a:latin typeface="Arial"/>
            </a:endParaRPr>
          </a:p>
          <a:p>
            <a:pPr marL="216000" indent="-216000" defTabSz="914400">
              <a:lnSpc>
                <a:spcPct val="150000"/>
              </a:lnSpc>
              <a:buClr>
                <a:srgbClr val="FFFFFF"/>
              </a:buClr>
              <a:buFont typeface="OpenSymbol"/>
              <a:buAutoNum type="arabicPlain" startAt="7"/>
            </a:pPr>
            <a:r>
              <a:rPr lang="en-ZA" sz="1800" b="0" u="none" strike="noStrike">
                <a:solidFill>
                  <a:schemeClr val="lt1"/>
                </a:solidFill>
                <a:effectLst/>
                <a:uFillTx/>
                <a:latin typeface="Calibri"/>
                <a:ea typeface="Calibri"/>
              </a:rPr>
              <a:t> The Next Steps</a:t>
            </a:r>
            <a:endParaRPr lang="en-GB" sz="1800" b="0" u="none" strike="noStrike">
              <a:solidFill>
                <a:srgbClr val="FFFFFF"/>
              </a:solidFill>
              <a:effectLst/>
              <a:uFillTx/>
              <a:latin typeface="Arial"/>
            </a:endParaRPr>
          </a:p>
          <a:p>
            <a:pPr marL="216000" indent="-216000" defTabSz="914400">
              <a:lnSpc>
                <a:spcPct val="150000"/>
              </a:lnSpc>
              <a:buClr>
                <a:srgbClr val="FFFFFF"/>
              </a:buClr>
              <a:buFont typeface="OpenSymbol"/>
              <a:buAutoNum type="arabicPlain" startAt="7"/>
            </a:pPr>
            <a:r>
              <a:rPr lang="en-ZA" sz="1800" b="0" u="none" strike="noStrike">
                <a:solidFill>
                  <a:schemeClr val="lt1"/>
                </a:solidFill>
                <a:effectLst/>
                <a:uFillTx/>
                <a:latin typeface="Calibri"/>
                <a:ea typeface="Calibri"/>
              </a:rPr>
              <a:t> Questions and Comments</a:t>
            </a:r>
            <a:endParaRPr lang="en-GB" sz="1800" b="0" u="none" strike="noStrike">
              <a:solidFill>
                <a:srgbClr val="FFFFFF"/>
              </a:solidFill>
              <a:effectLst/>
              <a:uFillTx/>
              <a:latin typeface="Arial"/>
            </a:endParaRPr>
          </a:p>
          <a:p>
            <a:pPr marL="216000" indent="-216000" defTabSz="914400">
              <a:lnSpc>
                <a:spcPct val="150000"/>
              </a:lnSpc>
              <a:buClr>
                <a:srgbClr val="FFFFFF"/>
              </a:buClr>
              <a:buFont typeface="OpenSymbol"/>
              <a:buAutoNum type="arabicPlain" startAt="7"/>
            </a:pPr>
            <a:r>
              <a:rPr lang="en-ZA" sz="1800" b="0" u="none" strike="noStrike">
                <a:solidFill>
                  <a:schemeClr val="lt1"/>
                </a:solidFill>
                <a:effectLst/>
                <a:uFillTx/>
                <a:latin typeface="Calibri"/>
                <a:ea typeface="Calibri"/>
              </a:rPr>
              <a:t> Closure</a:t>
            </a:r>
            <a:endParaRPr lang="en-GB" sz="1800" b="0" u="none" strike="noStrike">
              <a:solidFill>
                <a:srgbClr val="FFFFFF"/>
              </a:solidFill>
              <a:effectLst/>
              <a:uFillTx/>
              <a:latin typeface="Arial"/>
            </a:endParaRPr>
          </a:p>
        </p:txBody>
      </p:sp>
      <p:sp>
        <p:nvSpPr>
          <p:cNvPr id="121" name="TextBox 7"/>
          <p:cNvSpPr/>
          <p:nvPr/>
        </p:nvSpPr>
        <p:spPr>
          <a:xfrm>
            <a:off x="1081440" y="4009320"/>
            <a:ext cx="6833520" cy="394560"/>
          </a:xfrm>
          <a:prstGeom prst="rect">
            <a:avLst/>
          </a:prstGeom>
          <a:solidFill>
            <a:schemeClr val="dk2">
              <a:lumMod val="75000"/>
              <a:lumOff val="25000"/>
            </a:scheme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ZA" sz="2000" b="1" u="none" strike="noStrike">
                <a:solidFill>
                  <a:schemeClr val="lt1"/>
                </a:solidFill>
                <a:effectLst/>
                <a:uFillTx/>
                <a:latin typeface="Calibri"/>
                <a:ea typeface="Calibri"/>
              </a:rPr>
              <a:t>Please save your questions &amp; comments for the end</a:t>
            </a:r>
            <a:endParaRPr lang="en-GB" sz="2000" b="0" u="none" strike="noStrike">
              <a:solidFill>
                <a:srgbClr val="FFFFFF"/>
              </a:solidFill>
              <a:effectLst/>
              <a:uFillTx/>
              <a:latin typeface="Arial"/>
            </a:endParaRPr>
          </a:p>
        </p:txBody>
      </p:sp>
      <p:pic>
        <p:nvPicPr>
          <p:cNvPr id="122" name="Picture 1"/>
          <p:cNvPicPr/>
          <p:nvPr/>
        </p:nvPicPr>
        <p:blipFill>
          <a:blip r:embed="rId2"/>
          <a:srcRect t="7852" r="69360" b="68150"/>
          <a:stretch/>
        </p:blipFill>
        <p:spPr>
          <a:xfrm>
            <a:off x="7380000" y="180000"/>
            <a:ext cx="1616400" cy="695520"/>
          </a:xfrm>
          <a:prstGeom prst="rect">
            <a:avLst/>
          </a:prstGeom>
          <a:noFill/>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1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20">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20">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20">
                                            <p:txEl>
                                              <p:pRg st="3" end="3"/>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20">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120">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fill="hold" nodeType="clickEffect">
                                  <p:stCondLst>
                                    <p:cond delay="0"/>
                                  </p:stCondLst>
                                  <p:childTnLst>
                                    <p:set>
                                      <p:cBhvr>
                                        <p:cTn id="50" dur="1" fill="hold">
                                          <p:stCondLst>
                                            <p:cond delay="0"/>
                                          </p:stCondLst>
                                        </p:cTn>
                                        <p:tgtEl>
                                          <p:spTgt spid="120">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3" name="Rectangle 9">
            <a:extLst>
              <a:ext uri="{C183D7F6-B498-43B3-948B-1728B52AA6E4}">
                <adec:decorative xmlns:adec="http://schemas.microsoft.com/office/drawing/2017/decorative" val="1"/>
              </a:ext>
            </a:extLst>
          </p:cNvPr>
          <p:cNvSpPr/>
          <p:nvPr/>
        </p:nvSpPr>
        <p:spPr>
          <a:xfrm>
            <a:off x="1080" y="360"/>
            <a:ext cx="9134640" cy="5136840"/>
          </a:xfrm>
          <a:prstGeom prst="rect">
            <a:avLst/>
          </a:prstGeom>
          <a:no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u="none" strike="noStrike">
              <a:solidFill>
                <a:schemeClr val="lt1"/>
              </a:solidFill>
              <a:effectLst/>
              <a:uFillTx/>
              <a:latin typeface="Aptos"/>
              <a:ea typeface="DejaVu Sans"/>
            </a:endParaRPr>
          </a:p>
        </p:txBody>
      </p:sp>
      <p:sp>
        <p:nvSpPr>
          <p:cNvPr id="124" name="TextBox 1"/>
          <p:cNvSpPr/>
          <p:nvPr/>
        </p:nvSpPr>
        <p:spPr>
          <a:xfrm>
            <a:off x="360000" y="1654560"/>
            <a:ext cx="8454960" cy="1400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marL="216000" indent="-216000" defTabSz="914400">
              <a:lnSpc>
                <a:spcPct val="90000"/>
              </a:lnSpc>
              <a:spcBef>
                <a:spcPts val="1191"/>
              </a:spcBef>
              <a:spcAft>
                <a:spcPts val="992"/>
              </a:spcAft>
              <a:buClr>
                <a:srgbClr val="FFFFFF"/>
              </a:buClr>
              <a:buSzPct val="50000"/>
              <a:buFont typeface="Wingdings" charset="2"/>
              <a:buChar char=""/>
            </a:pPr>
            <a:r>
              <a:rPr lang="en-ZA" sz="1800" b="0" u="none" strike="noStrike">
                <a:solidFill>
                  <a:schemeClr val="lt1"/>
                </a:solidFill>
                <a:effectLst/>
                <a:uFillTx/>
                <a:latin typeface="Calibri"/>
                <a:ea typeface="Calibri"/>
              </a:rPr>
              <a:t>In terms of the CID By-law and the City's CID Policy, a geographically representative group of property owners within Marina South subsequently volunteered to form a Steering Committee, as required.​</a:t>
            </a:r>
            <a:endParaRPr lang="en-GB" sz="1800" b="0" u="none" strike="noStrike">
              <a:solidFill>
                <a:srgbClr val="FFFFFF"/>
              </a:solidFill>
              <a:effectLst/>
              <a:uFillTx/>
              <a:latin typeface="Arial"/>
            </a:endParaRPr>
          </a:p>
          <a:p>
            <a:pPr marL="216000" indent="-216000" defTabSz="914400">
              <a:lnSpc>
                <a:spcPct val="90000"/>
              </a:lnSpc>
              <a:spcAft>
                <a:spcPts val="601"/>
              </a:spcAft>
              <a:buClr>
                <a:srgbClr val="FFFFFF"/>
              </a:buClr>
              <a:buSzPct val="50000"/>
              <a:buFont typeface="Wingdings" charset="2"/>
              <a:buChar char=""/>
            </a:pPr>
            <a:r>
              <a:rPr lang="en-ZA" sz="1800" b="0" u="none" strike="noStrike">
                <a:solidFill>
                  <a:schemeClr val="lt1"/>
                </a:solidFill>
                <a:effectLst/>
                <a:uFillTx/>
                <a:latin typeface="Calibri"/>
                <a:ea typeface="Calibri"/>
              </a:rPr>
              <a:t>Each of the precincts in the proposed Marina South CID area is represented as follows -</a:t>
            </a:r>
            <a:endParaRPr lang="en-GB" sz="1800" b="0" u="none" strike="noStrike">
              <a:solidFill>
                <a:srgbClr val="FFFFFF"/>
              </a:solidFill>
              <a:effectLst/>
              <a:uFillTx/>
              <a:latin typeface="Arial"/>
            </a:endParaRPr>
          </a:p>
        </p:txBody>
      </p:sp>
      <p:sp>
        <p:nvSpPr>
          <p:cNvPr id="125" name="TextBox 2"/>
          <p:cNvSpPr/>
          <p:nvPr/>
        </p:nvSpPr>
        <p:spPr>
          <a:xfrm>
            <a:off x="1440000" y="360000"/>
            <a:ext cx="5717520" cy="1030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defTabSz="914400">
              <a:lnSpc>
                <a:spcPct val="90000"/>
              </a:lnSpc>
              <a:spcAft>
                <a:spcPts val="601"/>
              </a:spcAft>
            </a:pPr>
            <a:r>
              <a:rPr lang="en-ZA" sz="2400" b="1" u="none" strike="noStrike">
                <a:solidFill>
                  <a:schemeClr val="lt1"/>
                </a:solidFill>
                <a:effectLst/>
                <a:uFillTx/>
                <a:latin typeface="Calibri"/>
                <a:ea typeface="Calibri"/>
              </a:rPr>
              <a:t>STEERING COMMITTEE</a:t>
            </a:r>
            <a:endParaRPr lang="en-GB" sz="2400" b="0" u="none" strike="noStrike">
              <a:solidFill>
                <a:srgbClr val="FFFFFF"/>
              </a:solidFill>
              <a:effectLst/>
              <a:uFillTx/>
              <a:latin typeface="Arial"/>
            </a:endParaRPr>
          </a:p>
          <a:p>
            <a:pPr algn="ctr" defTabSz="914400">
              <a:lnSpc>
                <a:spcPct val="90000"/>
              </a:lnSpc>
              <a:spcAft>
                <a:spcPts val="601"/>
              </a:spcAft>
            </a:pPr>
            <a:r>
              <a:rPr lang="en-ZA" sz="1300" b="0" u="none" strike="noStrike">
                <a:solidFill>
                  <a:schemeClr val="lt1"/>
                </a:solidFill>
                <a:effectLst/>
                <a:uFillTx/>
                <a:latin typeface="Calibri"/>
                <a:ea typeface="Calibri"/>
              </a:rPr>
              <a:t>The first restart meeting of the Guardians, in wanting to create safer and more secure neighbourhoods,decided to explore the possibility of creating a CID in the Marina South area.</a:t>
            </a:r>
            <a:endParaRPr lang="en-GB" sz="1300" b="0" u="none" strike="noStrike">
              <a:solidFill>
                <a:srgbClr val="FFFFFF"/>
              </a:solidFill>
              <a:effectLst/>
              <a:uFillTx/>
              <a:latin typeface="Arial"/>
            </a:endParaRPr>
          </a:p>
        </p:txBody>
      </p:sp>
      <p:sp>
        <p:nvSpPr>
          <p:cNvPr id="126" name="Rectangle 125"/>
          <p:cNvSpPr/>
          <p:nvPr/>
        </p:nvSpPr>
        <p:spPr>
          <a:xfrm>
            <a:off x="540000" y="3240000"/>
            <a:ext cx="4134960" cy="124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16000" indent="-216000">
              <a:lnSpc>
                <a:spcPct val="100000"/>
              </a:lnSpc>
              <a:spcAft>
                <a:spcPts val="595"/>
              </a:spcAft>
              <a:tabLst>
                <a:tab pos="0" algn="l"/>
              </a:tabLst>
            </a:pPr>
            <a:r>
              <a:rPr lang="en-ZA" sz="1600" b="0" u="none" strike="noStrike">
                <a:solidFill>
                  <a:schemeClr val="lt1"/>
                </a:solidFill>
                <a:effectLst/>
                <a:uFillTx/>
                <a:latin typeface="Calibri"/>
                <a:ea typeface="Calibri"/>
              </a:rPr>
              <a:t>Battleridge - Demetri Qually </a:t>
            </a:r>
            <a:endParaRPr lang="en-GB" sz="1600" b="0" u="none" strike="noStrike">
              <a:solidFill>
                <a:srgbClr val="FFFFFF"/>
              </a:solidFill>
              <a:effectLst/>
              <a:uFillTx/>
              <a:latin typeface="Arial"/>
            </a:endParaRPr>
          </a:p>
          <a:p>
            <a:pPr marL="216000" indent="-216000">
              <a:lnSpc>
                <a:spcPct val="100000"/>
              </a:lnSpc>
              <a:spcAft>
                <a:spcPts val="595"/>
              </a:spcAft>
              <a:tabLst>
                <a:tab pos="0" algn="l"/>
              </a:tabLst>
            </a:pPr>
            <a:r>
              <a:rPr lang="en-ZA" sz="1600" b="0" u="none" strike="noStrike">
                <a:solidFill>
                  <a:schemeClr val="lt1"/>
                </a:solidFill>
                <a:effectLst/>
                <a:uFillTx/>
                <a:latin typeface="Calibri"/>
                <a:ea typeface="Calibri"/>
              </a:rPr>
              <a:t>Battleridge - Charles Whaley </a:t>
            </a:r>
            <a:endParaRPr lang="en-GB" sz="1600" b="0" u="none" strike="noStrike">
              <a:solidFill>
                <a:srgbClr val="FFFFFF"/>
              </a:solidFill>
              <a:effectLst/>
              <a:uFillTx/>
              <a:latin typeface="Arial"/>
            </a:endParaRPr>
          </a:p>
          <a:p>
            <a:pPr marL="457200" indent="-457200" defTabSz="914400">
              <a:lnSpc>
                <a:spcPct val="90000"/>
              </a:lnSpc>
              <a:spcAft>
                <a:spcPts val="601"/>
              </a:spcAft>
              <a:tabLst>
                <a:tab pos="0" algn="l"/>
              </a:tabLst>
            </a:pPr>
            <a:r>
              <a:rPr lang="en-ZA" sz="1600" b="0" u="none" strike="noStrike">
                <a:solidFill>
                  <a:schemeClr val="lt1"/>
                </a:solidFill>
                <a:effectLst/>
                <a:uFillTx/>
                <a:latin typeface="Calibri"/>
                <a:ea typeface="Calibri"/>
              </a:rPr>
              <a:t>Fisherman’s Quay - Karen Hart</a:t>
            </a:r>
            <a:endParaRPr lang="en-GB" sz="1600" b="0" u="none" strike="noStrike">
              <a:solidFill>
                <a:srgbClr val="FFFFFF"/>
              </a:solidFill>
              <a:effectLst/>
              <a:uFillTx/>
              <a:latin typeface="Arial"/>
            </a:endParaRPr>
          </a:p>
          <a:p>
            <a:pPr marL="216000" indent="-216000" defTabSz="914400">
              <a:lnSpc>
                <a:spcPct val="90000"/>
              </a:lnSpc>
              <a:spcAft>
                <a:spcPts val="595"/>
              </a:spcAft>
              <a:tabLst>
                <a:tab pos="0" algn="l"/>
              </a:tabLst>
            </a:pPr>
            <a:r>
              <a:rPr lang="en-ZA" sz="1600" b="0" u="none" strike="noStrike">
                <a:solidFill>
                  <a:schemeClr val="lt1"/>
                </a:solidFill>
                <a:effectLst/>
                <a:uFillTx/>
                <a:latin typeface="Calibri"/>
                <a:ea typeface="Calibri"/>
              </a:rPr>
              <a:t>Fisherman’s Quay - Carrie Hampton</a:t>
            </a:r>
            <a:endParaRPr lang="en-GB" sz="1600" b="0" u="none" strike="noStrike">
              <a:solidFill>
                <a:srgbClr val="FFFFFF"/>
              </a:solidFill>
              <a:effectLst/>
              <a:uFillTx/>
              <a:latin typeface="Arial"/>
            </a:endParaRPr>
          </a:p>
        </p:txBody>
      </p:sp>
      <p:sp>
        <p:nvSpPr>
          <p:cNvPr id="127" name="Rectangle 126"/>
          <p:cNvSpPr/>
          <p:nvPr/>
        </p:nvSpPr>
        <p:spPr>
          <a:xfrm>
            <a:off x="4320000" y="3240000"/>
            <a:ext cx="4134960" cy="1194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16000" indent="-216000" defTabSz="914400">
              <a:lnSpc>
                <a:spcPct val="90000"/>
              </a:lnSpc>
              <a:spcAft>
                <a:spcPts val="595"/>
              </a:spcAft>
              <a:tabLst>
                <a:tab pos="0" algn="l"/>
              </a:tabLst>
            </a:pPr>
            <a:r>
              <a:rPr lang="en-ZA" sz="1600" b="0" u="none" strike="noStrike">
                <a:solidFill>
                  <a:schemeClr val="lt1"/>
                </a:solidFill>
                <a:effectLst/>
                <a:uFillTx/>
                <a:latin typeface="Calibri"/>
                <a:ea typeface="Calibri"/>
              </a:rPr>
              <a:t>Cannon Island - Nicci Thompson-Evans</a:t>
            </a:r>
            <a:endParaRPr lang="en-GB" sz="1600" b="0" u="none" strike="noStrike">
              <a:solidFill>
                <a:srgbClr val="FFFFFF"/>
              </a:solidFill>
              <a:effectLst/>
              <a:uFillTx/>
              <a:latin typeface="Arial"/>
            </a:endParaRPr>
          </a:p>
          <a:p>
            <a:pPr marL="457200" indent="-457200" defTabSz="914400">
              <a:lnSpc>
                <a:spcPct val="90000"/>
              </a:lnSpc>
              <a:spcAft>
                <a:spcPts val="601"/>
              </a:spcAft>
              <a:tabLst>
                <a:tab pos="0" algn="l"/>
              </a:tabLst>
            </a:pPr>
            <a:r>
              <a:rPr lang="en-ZA" sz="1600" b="0" u="none" strike="noStrike">
                <a:solidFill>
                  <a:schemeClr val="lt1"/>
                </a:solidFill>
                <a:effectLst/>
                <a:uFillTx/>
                <a:latin typeface="Calibri"/>
                <a:ea typeface="Calibri"/>
              </a:rPr>
              <a:t>Cannon Island - Ulf Martz</a:t>
            </a:r>
            <a:endParaRPr lang="en-GB" sz="1600" b="0" u="none" strike="noStrike">
              <a:solidFill>
                <a:srgbClr val="FFFFFF"/>
              </a:solidFill>
              <a:effectLst/>
              <a:uFillTx/>
              <a:latin typeface="Arial"/>
            </a:endParaRPr>
          </a:p>
          <a:p>
            <a:pPr marL="457200" indent="-457200" defTabSz="914400">
              <a:lnSpc>
                <a:spcPct val="90000"/>
              </a:lnSpc>
              <a:spcAft>
                <a:spcPts val="601"/>
              </a:spcAft>
              <a:tabLst>
                <a:tab pos="0" algn="l"/>
              </a:tabLst>
            </a:pPr>
            <a:r>
              <a:rPr lang="en-ZA" sz="1600" b="0" u="none" strike="noStrike">
                <a:solidFill>
                  <a:schemeClr val="lt1"/>
                </a:solidFill>
                <a:effectLst/>
                <a:uFillTx/>
                <a:latin typeface="Calibri"/>
                <a:ea typeface="Calibri"/>
              </a:rPr>
              <a:t>Admirals Walk - Trevor le Roux</a:t>
            </a:r>
            <a:endParaRPr lang="en-GB" sz="1600" b="0" u="none" strike="noStrike">
              <a:solidFill>
                <a:srgbClr val="FFFFFF"/>
              </a:solidFill>
              <a:effectLst/>
              <a:uFillTx/>
              <a:latin typeface="Arial"/>
            </a:endParaRPr>
          </a:p>
          <a:p>
            <a:pPr marL="457200" indent="-457200" defTabSz="914400">
              <a:lnSpc>
                <a:spcPct val="90000"/>
              </a:lnSpc>
              <a:spcAft>
                <a:spcPts val="601"/>
              </a:spcAft>
              <a:tabLst>
                <a:tab pos="0" algn="l"/>
              </a:tabLst>
            </a:pPr>
            <a:endParaRPr lang="en-GB" sz="1600" b="0" u="none" strike="noStrike">
              <a:solidFill>
                <a:srgbClr val="FFFFFF"/>
              </a:solidFill>
              <a:effectLst/>
              <a:uFillTx/>
              <a:latin typeface="Arial"/>
            </a:endParaRPr>
          </a:p>
        </p:txBody>
      </p:sp>
      <p:pic>
        <p:nvPicPr>
          <p:cNvPr id="128" name="Picture 2"/>
          <p:cNvPicPr/>
          <p:nvPr/>
        </p:nvPicPr>
        <p:blipFill>
          <a:blip r:embed="rId2"/>
          <a:srcRect t="7852" r="69360" b="68150"/>
          <a:stretch/>
        </p:blipFill>
        <p:spPr>
          <a:xfrm>
            <a:off x="7380000" y="180000"/>
            <a:ext cx="1616400" cy="695520"/>
          </a:xfrm>
          <a:prstGeom prst="rect">
            <a:avLst/>
          </a:prstGeom>
          <a:noFill/>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2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2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29" name="Rectangle 9">
            <a:extLst>
              <a:ext uri="{C183D7F6-B498-43B3-948B-1728B52AA6E4}">
                <adec:decorative xmlns:adec="http://schemas.microsoft.com/office/drawing/2017/decorative" val="1"/>
              </a:ext>
            </a:extLst>
          </p:cNvPr>
          <p:cNvSpPr/>
          <p:nvPr/>
        </p:nvSpPr>
        <p:spPr>
          <a:xfrm>
            <a:off x="1080" y="360"/>
            <a:ext cx="9134640" cy="5136840"/>
          </a:xfrm>
          <a:prstGeom prst="rect">
            <a:avLst/>
          </a:prstGeom>
          <a:no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en-US" sz="1800" b="0" u="none" strike="noStrike">
                <a:solidFill>
                  <a:schemeClr val="lt1"/>
                </a:solidFill>
                <a:effectLst/>
                <a:uFillTx/>
                <a:latin typeface="Aptos"/>
                <a:ea typeface="DejaVu Sans"/>
              </a:rPr>
              <a:t>t</a:t>
            </a:r>
            <a:endParaRPr lang="en-GB" sz="1800" b="0" u="none" strike="noStrike">
              <a:solidFill>
                <a:srgbClr val="FFFFFF"/>
              </a:solidFill>
              <a:effectLst/>
              <a:uFillTx/>
              <a:latin typeface="Arial"/>
            </a:endParaRPr>
          </a:p>
        </p:txBody>
      </p:sp>
      <p:sp>
        <p:nvSpPr>
          <p:cNvPr id="130" name="TextBox 2"/>
          <p:cNvSpPr/>
          <p:nvPr/>
        </p:nvSpPr>
        <p:spPr>
          <a:xfrm>
            <a:off x="180000" y="822600"/>
            <a:ext cx="8738640" cy="3977640"/>
          </a:xfrm>
          <a:prstGeom prst="rect">
            <a:avLst/>
          </a:prstGeom>
          <a:solidFill>
            <a:srgbClr val="00206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defTabSz="914400">
              <a:lnSpc>
                <a:spcPct val="100000"/>
              </a:lnSpc>
              <a:spcBef>
                <a:spcPts val="624"/>
              </a:spcBef>
              <a:spcAft>
                <a:spcPts val="425"/>
              </a:spcAft>
              <a:buClr>
                <a:srgbClr val="FFFFFF"/>
              </a:buClr>
              <a:buFont typeface="Arial"/>
              <a:buChar char="•"/>
            </a:pPr>
            <a:r>
              <a:rPr lang="en-US" sz="1600" b="0" u="none" strike="noStrike">
                <a:solidFill>
                  <a:schemeClr val="lt1"/>
                </a:solidFill>
                <a:effectLst/>
                <a:uFillTx/>
                <a:latin typeface="Calibri"/>
                <a:ea typeface="Calibri"/>
              </a:rPr>
              <a:t>The CID Business Plan and Budget is funded by an additional rate levied on all property owners located within the CID area, except those who are exempted in terms of the Establishment process. There are 55 successfully operating CIDs.​</a:t>
            </a:r>
            <a:endParaRPr lang="en-GB" sz="1600" b="0" u="none" strike="noStrike">
              <a:solidFill>
                <a:srgbClr val="FFFFFF"/>
              </a:solidFill>
              <a:effectLst/>
              <a:uFillTx/>
              <a:latin typeface="Arial"/>
            </a:endParaRPr>
          </a:p>
          <a:p>
            <a:pPr marL="343080" indent="-343080" defTabSz="914400">
              <a:lnSpc>
                <a:spcPct val="100000"/>
              </a:lnSpc>
              <a:spcBef>
                <a:spcPts val="624"/>
              </a:spcBef>
              <a:spcAft>
                <a:spcPts val="425"/>
              </a:spcAft>
              <a:buClr>
                <a:srgbClr val="FFFFFF"/>
              </a:buClr>
              <a:buFont typeface="Arial"/>
              <a:buChar char="•"/>
            </a:pPr>
            <a:r>
              <a:rPr lang="en-US" sz="1600" b="0" u="none" strike="noStrike">
                <a:solidFill>
                  <a:schemeClr val="lt1"/>
                </a:solidFill>
                <a:effectLst/>
                <a:uFillTx/>
                <a:latin typeface="Calibri"/>
                <a:ea typeface="Calibri"/>
              </a:rPr>
              <a:t>It is typically initiated by property owners who then form a Steering Committee and the establishment process is monitored by the City of Cape Town at every step of the way. ​</a:t>
            </a:r>
            <a:endParaRPr lang="en-GB" sz="1600" b="0" u="none" strike="noStrike">
              <a:solidFill>
                <a:srgbClr val="FFFFFF"/>
              </a:solidFill>
              <a:effectLst/>
              <a:uFillTx/>
              <a:latin typeface="Arial"/>
            </a:endParaRPr>
          </a:p>
          <a:p>
            <a:pPr marL="343080" indent="-343080" defTabSz="914400">
              <a:lnSpc>
                <a:spcPct val="100000"/>
              </a:lnSpc>
              <a:spcAft>
                <a:spcPts val="601"/>
              </a:spcAft>
              <a:buClr>
                <a:srgbClr val="FFFFFF"/>
              </a:buClr>
              <a:buFont typeface="Arial"/>
              <a:buChar char="•"/>
            </a:pPr>
            <a:r>
              <a:rPr lang="en-US" sz="1600" b="0" u="none" strike="noStrike">
                <a:solidFill>
                  <a:schemeClr val="lt1"/>
                </a:solidFill>
                <a:effectLst/>
                <a:uFillTx/>
                <a:latin typeface="Calibri"/>
                <a:ea typeface="Calibri"/>
              </a:rPr>
              <a:t>The CID, a Non Profit Company, is managed by a board of directors who are property owners in the area. Its activities are strictly monitored by the CCT.</a:t>
            </a:r>
            <a:endParaRPr lang="en-GB" sz="1600" b="0" u="none" strike="noStrike">
              <a:solidFill>
                <a:srgbClr val="FFFFFF"/>
              </a:solidFill>
              <a:effectLst/>
              <a:uFillTx/>
              <a:latin typeface="Arial"/>
            </a:endParaRPr>
          </a:p>
          <a:p>
            <a:pPr marL="343080" indent="-343080" defTabSz="914400">
              <a:lnSpc>
                <a:spcPct val="100000"/>
              </a:lnSpc>
              <a:spcBef>
                <a:spcPts val="624"/>
              </a:spcBef>
              <a:spcAft>
                <a:spcPts val="425"/>
              </a:spcAft>
              <a:buClr>
                <a:srgbClr val="FFFFFF"/>
              </a:buClr>
              <a:buFont typeface="Arial"/>
              <a:buChar char="•"/>
            </a:pPr>
            <a:r>
              <a:rPr lang="en-US" sz="1600" b="0" u="none" strike="noStrike">
                <a:solidFill>
                  <a:schemeClr val="lt1"/>
                </a:solidFill>
                <a:effectLst/>
                <a:uFillTx/>
                <a:latin typeface="Calibri"/>
                <a:ea typeface="Calibri"/>
              </a:rPr>
              <a:t>Funding is transferred to the CID on a monthly basis and spent in accordance with the approved budget and business plan, which is publicly available for all additional ratepayers to review.​</a:t>
            </a:r>
            <a:endParaRPr lang="en-GB" sz="1600" b="0" u="none" strike="noStrike">
              <a:solidFill>
                <a:srgbClr val="FFFFFF"/>
              </a:solidFill>
              <a:effectLst/>
              <a:uFillTx/>
              <a:latin typeface="Arial"/>
            </a:endParaRPr>
          </a:p>
          <a:p>
            <a:pPr marL="343080" indent="-343080" defTabSz="914400">
              <a:lnSpc>
                <a:spcPct val="100000"/>
              </a:lnSpc>
              <a:spcBef>
                <a:spcPts val="624"/>
              </a:spcBef>
              <a:spcAft>
                <a:spcPts val="425"/>
              </a:spcAft>
              <a:buClr>
                <a:srgbClr val="FFFFFF"/>
              </a:buClr>
              <a:buFont typeface="Arial"/>
              <a:buChar char="•"/>
            </a:pPr>
            <a:r>
              <a:rPr lang="en-US" sz="1600" b="0" u="none" strike="noStrike">
                <a:solidFill>
                  <a:schemeClr val="lt1"/>
                </a:solidFill>
                <a:effectLst/>
                <a:uFillTx/>
                <a:latin typeface="Calibri"/>
                <a:ea typeface="Calibri"/>
              </a:rPr>
              <a:t>A CID is established for a period of five (5) years, after which it must re-apply should it wish to continue. Alternatively, it may be dissolved at the end of the term if the members so decide.​</a:t>
            </a:r>
            <a:endParaRPr lang="en-GB" sz="1600" b="0" u="none" strike="noStrike">
              <a:solidFill>
                <a:srgbClr val="FFFFFF"/>
              </a:solidFill>
              <a:effectLst/>
              <a:uFillTx/>
              <a:latin typeface="Arial"/>
            </a:endParaRPr>
          </a:p>
        </p:txBody>
      </p:sp>
      <p:sp>
        <p:nvSpPr>
          <p:cNvPr id="131" name="TextBox 1"/>
          <p:cNvSpPr/>
          <p:nvPr/>
        </p:nvSpPr>
        <p:spPr>
          <a:xfrm>
            <a:off x="387360" y="264600"/>
            <a:ext cx="8247600" cy="455400"/>
          </a:xfrm>
          <a:prstGeom prst="rect">
            <a:avLst/>
          </a:prstGeom>
          <a:solidFill>
            <a:srgbClr val="00206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en-US" sz="2400" b="1" u="none" strike="noStrike">
                <a:solidFill>
                  <a:schemeClr val="lt1"/>
                </a:solidFill>
                <a:effectLst/>
                <a:uFillTx/>
                <a:latin typeface="Calibri"/>
                <a:ea typeface="Calibri"/>
              </a:rPr>
              <a:t>What is a City Improvement District ?   </a:t>
            </a:r>
            <a:endParaRPr lang="en-GB" sz="2400" b="0" u="none" strike="noStrike">
              <a:solidFill>
                <a:srgbClr val="FFFFFF"/>
              </a:solidFill>
              <a:effectLst/>
              <a:uFillTx/>
              <a:latin typeface="Arial"/>
            </a:endParaRPr>
          </a:p>
        </p:txBody>
      </p:sp>
      <p:pic>
        <p:nvPicPr>
          <p:cNvPr id="132" name="Picture 3"/>
          <p:cNvPicPr/>
          <p:nvPr/>
        </p:nvPicPr>
        <p:blipFill>
          <a:blip r:embed="rId2"/>
          <a:srcRect t="7852" r="69360" b="68150"/>
          <a:stretch/>
        </p:blipFill>
        <p:spPr>
          <a:xfrm>
            <a:off x="7380000" y="180000"/>
            <a:ext cx="1616400" cy="695520"/>
          </a:xfrm>
          <a:prstGeom prst="rect">
            <a:avLst/>
          </a:prstGeom>
          <a:noFill/>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33" name="Rectangle 9">
            <a:extLst>
              <a:ext uri="{C183D7F6-B498-43B3-948B-1728B52AA6E4}">
                <adec:decorative xmlns:adec="http://schemas.microsoft.com/office/drawing/2017/decorative" val="1"/>
              </a:ext>
            </a:extLst>
          </p:cNvPr>
          <p:cNvSpPr/>
          <p:nvPr/>
        </p:nvSpPr>
        <p:spPr>
          <a:xfrm>
            <a:off x="1080" y="360"/>
            <a:ext cx="9134640" cy="5136840"/>
          </a:xfrm>
          <a:prstGeom prst="rect">
            <a:avLst/>
          </a:prstGeom>
          <a:no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u="none" strike="noStrike">
              <a:solidFill>
                <a:schemeClr val="lt1"/>
              </a:solidFill>
              <a:effectLst/>
              <a:uFillTx/>
              <a:latin typeface="Aptos"/>
              <a:ea typeface="DejaVu Sans"/>
            </a:endParaRPr>
          </a:p>
        </p:txBody>
      </p:sp>
      <p:sp>
        <p:nvSpPr>
          <p:cNvPr id="134" name="TextBox 2"/>
          <p:cNvSpPr/>
          <p:nvPr/>
        </p:nvSpPr>
        <p:spPr>
          <a:xfrm>
            <a:off x="180000" y="564840"/>
            <a:ext cx="8634240" cy="4829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Aft>
                <a:spcPts val="1199"/>
              </a:spcAft>
            </a:pPr>
            <a:endParaRPr lang="en-GB" sz="1800" b="0" u="none" strike="noStrike">
              <a:solidFill>
                <a:srgbClr val="FFFFFF"/>
              </a:solidFill>
              <a:effectLst/>
              <a:uFillTx/>
              <a:latin typeface="Arial"/>
            </a:endParaRPr>
          </a:p>
          <a:p>
            <a:pPr marL="216000" indent="-216000" defTabSz="914400">
              <a:lnSpc>
                <a:spcPct val="100000"/>
              </a:lnSpc>
              <a:spcAft>
                <a:spcPts val="1199"/>
              </a:spcAft>
              <a:buClr>
                <a:srgbClr val="FFFFFF"/>
              </a:buClr>
              <a:buSzPct val="45000"/>
              <a:buFont typeface="Wingdings" charset="2"/>
              <a:buChar char=""/>
            </a:pPr>
            <a:r>
              <a:rPr lang="en-US" sz="1800" b="0" u="none" strike="noStrike">
                <a:solidFill>
                  <a:schemeClr val="lt1"/>
                </a:solidFill>
                <a:effectLst/>
                <a:uFillTx/>
                <a:latin typeface="Calibri"/>
                <a:ea typeface="Calibri"/>
              </a:rPr>
              <a:t>The Steering Committee drafts a 5-</a:t>
            </a:r>
            <a:r>
              <a:rPr lang="en-US" sz="1800" b="0" u="none" strike="noStrike" spc="51">
                <a:solidFill>
                  <a:schemeClr val="lt1"/>
                </a:solidFill>
                <a:effectLst/>
                <a:uFillTx/>
                <a:latin typeface="Calibri"/>
                <a:ea typeface="Calibri"/>
              </a:rPr>
              <a:t>year business plan, vetted by City and    presented to the local community at 1st public meeting </a:t>
            </a:r>
            <a:r>
              <a:rPr lang="en-US" sz="1800" b="0" u="none" strike="noStrike" spc="51">
                <a:solidFill>
                  <a:srgbClr val="00A933"/>
                </a:solidFill>
                <a:effectLst/>
                <a:uFillTx/>
                <a:latin typeface="Calibri"/>
                <a:ea typeface="Calibri"/>
              </a:rPr>
              <a:t>(Tonight)</a:t>
            </a:r>
            <a:endParaRPr lang="en-GB" sz="1800" b="0" u="none" strike="noStrike">
              <a:solidFill>
                <a:srgbClr val="FFFFFF"/>
              </a:solidFill>
              <a:effectLst/>
              <a:uFillTx/>
              <a:latin typeface="Arial"/>
            </a:endParaRPr>
          </a:p>
          <a:p>
            <a:pPr marL="216000" indent="-216000" defTabSz="914400">
              <a:lnSpc>
                <a:spcPct val="100000"/>
              </a:lnSpc>
              <a:spcAft>
                <a:spcPts val="632"/>
              </a:spcAft>
              <a:buClr>
                <a:srgbClr val="FFFFFF"/>
              </a:buClr>
              <a:buSzPct val="45000"/>
              <a:buFont typeface="Wingdings" charset="2"/>
              <a:buChar char=""/>
            </a:pPr>
            <a:r>
              <a:rPr lang="en-US" sz="1800" b="0" u="none" strike="noStrike" spc="51">
                <a:solidFill>
                  <a:schemeClr val="lt1"/>
                </a:solidFill>
                <a:effectLst/>
                <a:uFillTx/>
                <a:latin typeface="Calibri"/>
                <a:ea typeface="Calibri"/>
              </a:rPr>
              <a:t>Comments are noted and local community given 30 days to submit        written comments on the application and draft Business Plan </a:t>
            </a:r>
            <a:r>
              <a:rPr lang="en-US" sz="1800" b="0" u="none" strike="noStrike" spc="51">
                <a:solidFill>
                  <a:srgbClr val="5EB91E"/>
                </a:solidFill>
                <a:effectLst/>
                <a:uFillTx/>
                <a:latin typeface="Calibri"/>
                <a:ea typeface="Calibri"/>
              </a:rPr>
              <a:t>(14 Aug -14 Sept)</a:t>
            </a:r>
            <a:endParaRPr lang="en-GB" sz="1800" b="0" u="none" strike="noStrike">
              <a:solidFill>
                <a:srgbClr val="FFFFFF"/>
              </a:solidFill>
              <a:effectLst/>
              <a:uFillTx/>
              <a:latin typeface="Arial"/>
            </a:endParaRPr>
          </a:p>
          <a:p>
            <a:pPr marL="216000" indent="-216000" defTabSz="914400">
              <a:lnSpc>
                <a:spcPct val="100000"/>
              </a:lnSpc>
              <a:spcBef>
                <a:spcPts val="57"/>
              </a:spcBef>
              <a:buClr>
                <a:srgbClr val="FFFFFF"/>
              </a:buClr>
              <a:buSzPct val="45000"/>
              <a:buFont typeface="Wingdings" charset="2"/>
              <a:buChar char=""/>
            </a:pPr>
            <a:r>
              <a:rPr lang="en-US" sz="1800" b="0" u="none" strike="noStrike" spc="51">
                <a:solidFill>
                  <a:schemeClr val="lt1"/>
                </a:solidFill>
                <a:effectLst/>
                <a:uFillTx/>
                <a:latin typeface="Calibri"/>
                <a:ea typeface="Calibri"/>
              </a:rPr>
              <a:t>It should note any changes that should be addressed in the draft business plan and provide feedback as to how these comments were addressed.​</a:t>
            </a:r>
            <a:endParaRPr lang="en-GB" sz="1800" b="0" u="none" strike="noStrike">
              <a:solidFill>
                <a:srgbClr val="FFFFFF"/>
              </a:solidFill>
              <a:effectLst/>
              <a:uFillTx/>
              <a:latin typeface="Arial"/>
            </a:endParaRPr>
          </a:p>
          <a:p>
            <a:pPr marL="216000" indent="-216000" defTabSz="914400">
              <a:lnSpc>
                <a:spcPct val="100000"/>
              </a:lnSpc>
              <a:spcAft>
                <a:spcPts val="632"/>
              </a:spcAft>
              <a:buClr>
                <a:srgbClr val="FFFFFF"/>
              </a:buClr>
              <a:buSzPct val="45000"/>
              <a:buFont typeface="Wingdings" charset="2"/>
              <a:buChar char=""/>
            </a:pPr>
            <a:r>
              <a:rPr lang="en-US" sz="1800" b="0" u="none" strike="noStrike" spc="51">
                <a:solidFill>
                  <a:schemeClr val="lt1"/>
                </a:solidFill>
                <a:effectLst/>
                <a:uFillTx/>
                <a:latin typeface="Calibri"/>
                <a:ea typeface="Calibri"/>
              </a:rPr>
              <a:t>Final Business presented to 2</a:t>
            </a:r>
            <a:r>
              <a:rPr lang="en-US" sz="1800" b="0" u="none" strike="noStrike" spc="51" baseline="33000">
                <a:solidFill>
                  <a:schemeClr val="lt1"/>
                </a:solidFill>
                <a:effectLst/>
                <a:uFillTx/>
                <a:latin typeface="Calibri"/>
                <a:ea typeface="Calibri"/>
              </a:rPr>
              <a:t>nd</a:t>
            </a:r>
            <a:r>
              <a:rPr lang="en-US" sz="1800" b="0" u="none" strike="noStrike" spc="51">
                <a:solidFill>
                  <a:schemeClr val="lt1"/>
                </a:solidFill>
                <a:effectLst/>
                <a:uFillTx/>
                <a:latin typeface="Calibri"/>
                <a:ea typeface="Calibri"/>
              </a:rPr>
              <a:t> public Meeting </a:t>
            </a:r>
            <a:r>
              <a:rPr lang="en-US" sz="1800" b="0" u="none" strike="noStrike" spc="51">
                <a:solidFill>
                  <a:srgbClr val="5EB91E"/>
                </a:solidFill>
                <a:effectLst/>
                <a:uFillTx/>
                <a:latin typeface="Calibri"/>
                <a:ea typeface="Calibri"/>
              </a:rPr>
              <a:t>(15 Oct)</a:t>
            </a:r>
            <a:r>
              <a:rPr lang="en-US" sz="1800" b="0" u="none" strike="noStrike" spc="51">
                <a:solidFill>
                  <a:srgbClr val="00A933"/>
                </a:solidFill>
                <a:effectLst/>
                <a:uFillTx/>
                <a:latin typeface="Calibri"/>
                <a:ea typeface="Calibri"/>
              </a:rPr>
              <a:t>. </a:t>
            </a:r>
            <a:r>
              <a:rPr lang="en-US" sz="1800" b="0" u="none" strike="noStrike" spc="51">
                <a:solidFill>
                  <a:schemeClr val="lt1"/>
                </a:solidFill>
                <a:effectLst/>
                <a:uFillTx/>
                <a:latin typeface="Calibri"/>
                <a:ea typeface="Calibri"/>
              </a:rPr>
              <a:t>Consent and Objection phase commences after second public meeting and not before. </a:t>
            </a:r>
            <a:endParaRPr lang="en-GB" sz="1800" b="0" u="none" strike="noStrike">
              <a:solidFill>
                <a:srgbClr val="FFFFFF"/>
              </a:solidFill>
              <a:effectLst/>
              <a:uFillTx/>
              <a:latin typeface="Arial"/>
            </a:endParaRPr>
          </a:p>
          <a:p>
            <a:pPr marL="216000" indent="-216000" defTabSz="914400">
              <a:lnSpc>
                <a:spcPct val="100000"/>
              </a:lnSpc>
              <a:spcAft>
                <a:spcPts val="1199"/>
              </a:spcAft>
              <a:buClr>
                <a:srgbClr val="FFFFFF"/>
              </a:buClr>
              <a:buSzPct val="45000"/>
              <a:buFont typeface="Wingdings" charset="2"/>
              <a:buChar char=""/>
            </a:pPr>
            <a:r>
              <a:rPr lang="en-US" sz="1800" b="0" u="none" strike="noStrike" spc="51">
                <a:solidFill>
                  <a:schemeClr val="lt1"/>
                </a:solidFill>
                <a:effectLst/>
                <a:uFillTx/>
                <a:latin typeface="Calibri"/>
                <a:ea typeface="Calibri"/>
              </a:rPr>
              <a:t>Community given 30 days to submit written comments on the application and final Business Plan </a:t>
            </a:r>
            <a:r>
              <a:rPr lang="en-US" sz="1800" b="0" u="none" strike="noStrike" spc="51">
                <a:solidFill>
                  <a:srgbClr val="5EB91E"/>
                </a:solidFill>
                <a:effectLst/>
                <a:uFillTx/>
                <a:latin typeface="Calibri"/>
                <a:ea typeface="Calibri"/>
              </a:rPr>
              <a:t>(16 Oct - 15Nov)</a:t>
            </a:r>
            <a:endParaRPr lang="en-GB" sz="1800" b="0" u="none" strike="noStrike">
              <a:solidFill>
                <a:srgbClr val="FFFFFF"/>
              </a:solidFill>
              <a:effectLst/>
              <a:uFillTx/>
              <a:latin typeface="Arial"/>
            </a:endParaRPr>
          </a:p>
          <a:p>
            <a:pPr defTabSz="914400">
              <a:lnSpc>
                <a:spcPct val="100000"/>
              </a:lnSpc>
              <a:spcAft>
                <a:spcPts val="1199"/>
              </a:spcAft>
            </a:pPr>
            <a:endParaRPr lang="en-GB" sz="1800" b="0" u="none" strike="noStrike">
              <a:solidFill>
                <a:srgbClr val="FFFFFF"/>
              </a:solidFill>
              <a:effectLst/>
              <a:uFillTx/>
              <a:latin typeface="Arial"/>
            </a:endParaRPr>
          </a:p>
        </p:txBody>
      </p:sp>
      <p:sp>
        <p:nvSpPr>
          <p:cNvPr id="135" name="TextBox 1"/>
          <p:cNvSpPr/>
          <p:nvPr/>
        </p:nvSpPr>
        <p:spPr>
          <a:xfrm>
            <a:off x="1980000" y="264600"/>
            <a:ext cx="525924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defTabSz="914400">
              <a:lnSpc>
                <a:spcPct val="100000"/>
              </a:lnSpc>
            </a:pPr>
            <a:r>
              <a:rPr lang="en-US" sz="2400" b="1" u="none" strike="noStrike">
                <a:solidFill>
                  <a:schemeClr val="lt1"/>
                </a:solidFill>
                <a:effectLst/>
                <a:uFillTx/>
                <a:latin typeface="Calibri"/>
                <a:ea typeface="Calibri"/>
              </a:rPr>
              <a:t>CID Process - Marina South</a:t>
            </a:r>
            <a:endParaRPr lang="en-GB" sz="2400" b="0" u="none" strike="noStrike">
              <a:solidFill>
                <a:srgbClr val="FFFFFF"/>
              </a:solidFill>
              <a:effectLst/>
              <a:uFillTx/>
              <a:latin typeface="Arial"/>
            </a:endParaRPr>
          </a:p>
        </p:txBody>
      </p:sp>
      <p:pic>
        <p:nvPicPr>
          <p:cNvPr id="136" name="Picture 5"/>
          <p:cNvPicPr/>
          <p:nvPr/>
        </p:nvPicPr>
        <p:blipFill>
          <a:blip r:embed="rId2"/>
          <a:srcRect t="7852" r="69360" b="68150"/>
          <a:stretch/>
        </p:blipFill>
        <p:spPr>
          <a:xfrm>
            <a:off x="7380000" y="180000"/>
            <a:ext cx="1616400" cy="695520"/>
          </a:xfrm>
          <a:prstGeom prst="rect">
            <a:avLst/>
          </a:prstGeom>
          <a:noFill/>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3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3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3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3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3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37" name="Rectangle 2">
            <a:extLst>
              <a:ext uri="{C183D7F6-B498-43B3-948B-1728B52AA6E4}">
                <adec:decorative xmlns:adec="http://schemas.microsoft.com/office/drawing/2017/decorative" val="1"/>
              </a:ext>
            </a:extLst>
          </p:cNvPr>
          <p:cNvSpPr/>
          <p:nvPr/>
        </p:nvSpPr>
        <p:spPr>
          <a:xfrm>
            <a:off x="1080" y="360"/>
            <a:ext cx="9134640" cy="5136840"/>
          </a:xfrm>
          <a:prstGeom prst="rect">
            <a:avLst/>
          </a:prstGeom>
          <a:no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u="none" strike="noStrike">
              <a:solidFill>
                <a:schemeClr val="lt1"/>
              </a:solidFill>
              <a:effectLst/>
              <a:uFillTx/>
              <a:latin typeface="Aptos"/>
              <a:ea typeface="DejaVu Sans"/>
            </a:endParaRPr>
          </a:p>
        </p:txBody>
      </p:sp>
      <p:sp>
        <p:nvSpPr>
          <p:cNvPr id="138" name="TextBox 13"/>
          <p:cNvSpPr/>
          <p:nvPr/>
        </p:nvSpPr>
        <p:spPr>
          <a:xfrm>
            <a:off x="180360" y="1246680"/>
            <a:ext cx="8634240" cy="2893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16000" indent="-216000" defTabSz="914400">
              <a:lnSpc>
                <a:spcPct val="100000"/>
              </a:lnSpc>
              <a:spcAft>
                <a:spcPts val="1199"/>
              </a:spcAft>
              <a:buClr>
                <a:srgbClr val="FFFFFF"/>
              </a:buClr>
              <a:buSzPct val="45000"/>
              <a:buFont typeface="Wingdings" charset="2"/>
              <a:buChar char=""/>
            </a:pPr>
            <a:r>
              <a:rPr lang="en-US" sz="1800" b="0" u="none" strike="noStrike" spc="51">
                <a:solidFill>
                  <a:schemeClr val="lt1"/>
                </a:solidFill>
                <a:effectLst/>
                <a:uFillTx/>
                <a:latin typeface="Calibri"/>
                <a:ea typeface="Calibri"/>
              </a:rPr>
              <a:t>Property owners consent on establishing the CID (</a:t>
            </a:r>
            <a:r>
              <a:rPr lang="en-US" sz="1800" b="0" i="1" u="none" strike="noStrike" spc="51">
                <a:solidFill>
                  <a:schemeClr val="lt1"/>
                </a:solidFill>
                <a:effectLst/>
                <a:uFillTx/>
                <a:latin typeface="Calibri"/>
                <a:ea typeface="Calibri"/>
              </a:rPr>
              <a:t>1 property = 1 vote</a:t>
            </a:r>
            <a:r>
              <a:rPr lang="en-US" sz="1800" b="0" u="none" strike="noStrike" spc="51">
                <a:solidFill>
                  <a:schemeClr val="lt1"/>
                </a:solidFill>
                <a:effectLst/>
                <a:uFillTx/>
                <a:latin typeface="Calibri"/>
                <a:ea typeface="Calibri"/>
              </a:rPr>
              <a:t>) </a:t>
            </a:r>
            <a:endParaRPr lang="en-GB" sz="1800" b="0" u="none" strike="noStrike">
              <a:solidFill>
                <a:srgbClr val="FFFFFF"/>
              </a:solidFill>
              <a:effectLst/>
              <a:uFillTx/>
              <a:latin typeface="Arial"/>
            </a:endParaRPr>
          </a:p>
          <a:p>
            <a:pPr marL="216000" indent="-216000" defTabSz="914400">
              <a:lnSpc>
                <a:spcPct val="100000"/>
              </a:lnSpc>
              <a:spcAft>
                <a:spcPts val="1199"/>
              </a:spcAft>
              <a:buClr>
                <a:srgbClr val="FFFFFF"/>
              </a:buClr>
              <a:buSzPct val="45000"/>
              <a:buFont typeface="Wingdings" charset="2"/>
              <a:buChar char=""/>
            </a:pPr>
            <a:r>
              <a:rPr lang="en-US" sz="1800" b="0" u="none" strike="noStrike" spc="51">
                <a:solidFill>
                  <a:schemeClr val="lt1"/>
                </a:solidFill>
                <a:effectLst/>
                <a:uFillTx/>
                <a:latin typeface="Calibri"/>
                <a:ea typeface="Calibri"/>
              </a:rPr>
              <a:t>60% support is needed to lodge the application with the City of Cape     Town</a:t>
            </a:r>
            <a:endParaRPr lang="en-GB" sz="1800" b="0" u="none" strike="noStrike">
              <a:solidFill>
                <a:srgbClr val="FFFFFF"/>
              </a:solidFill>
              <a:effectLst/>
              <a:uFillTx/>
              <a:latin typeface="Arial"/>
            </a:endParaRPr>
          </a:p>
          <a:p>
            <a:pPr marL="216000" indent="-216000" defTabSz="914400">
              <a:lnSpc>
                <a:spcPct val="100000"/>
              </a:lnSpc>
              <a:spcAft>
                <a:spcPts val="1199"/>
              </a:spcAft>
              <a:buClr>
                <a:srgbClr val="FFFFFF"/>
              </a:buClr>
              <a:buSzPct val="45000"/>
              <a:buFont typeface="Wingdings" charset="2"/>
              <a:buChar char=""/>
            </a:pPr>
            <a:r>
              <a:rPr lang="en-US" sz="1800" b="0" u="none" strike="noStrike" spc="51">
                <a:solidFill>
                  <a:schemeClr val="lt1"/>
                </a:solidFill>
                <a:effectLst/>
                <a:uFillTx/>
                <a:latin typeface="Calibri"/>
                <a:ea typeface="Calibri"/>
              </a:rPr>
              <a:t>If approved by Council, all property owners, </a:t>
            </a:r>
            <a:r>
              <a:rPr lang="en-US" sz="1800" b="0" i="1" u="none" strike="noStrike" spc="51">
                <a:solidFill>
                  <a:schemeClr val="lt1"/>
                </a:solidFill>
                <a:effectLst/>
                <a:uFillTx/>
                <a:latin typeface="Calibri"/>
                <a:ea typeface="Calibri"/>
              </a:rPr>
              <a:t>except those exempt,</a:t>
            </a:r>
            <a:r>
              <a:rPr lang="en-US" sz="1800" b="0" u="none" strike="noStrike" spc="51">
                <a:solidFill>
                  <a:schemeClr val="lt1"/>
                </a:solidFill>
                <a:effectLst/>
                <a:uFillTx/>
                <a:latin typeface="Calibri"/>
                <a:ea typeface="Calibri"/>
              </a:rPr>
              <a:t> are       obliged to pay additional rate. There is no provision for ‘opting out’</a:t>
            </a:r>
            <a:endParaRPr lang="en-GB" sz="1800" b="0" u="none" strike="noStrike">
              <a:solidFill>
                <a:srgbClr val="FFFFFF"/>
              </a:solidFill>
              <a:effectLst/>
              <a:uFillTx/>
              <a:latin typeface="Arial"/>
            </a:endParaRPr>
          </a:p>
          <a:p>
            <a:pPr marL="216000" indent="-216000" defTabSz="914400">
              <a:lnSpc>
                <a:spcPct val="100000"/>
              </a:lnSpc>
              <a:spcAft>
                <a:spcPts val="1199"/>
              </a:spcAft>
              <a:buClr>
                <a:srgbClr val="FFFFFF"/>
              </a:buClr>
              <a:buSzPct val="45000"/>
              <a:buFont typeface="Wingdings" charset="2"/>
              <a:buChar char=""/>
            </a:pPr>
            <a:r>
              <a:rPr lang="en-US" sz="1800" b="0" u="none" strike="noStrike" spc="51">
                <a:solidFill>
                  <a:schemeClr val="lt1"/>
                </a:solidFill>
                <a:effectLst/>
                <a:uFillTx/>
                <a:latin typeface="Calibri"/>
                <a:ea typeface="Calibri"/>
              </a:rPr>
              <a:t>Subject to approval, this rate to be implemented from 1</a:t>
            </a:r>
            <a:r>
              <a:rPr lang="en-US" sz="1800" b="0" u="none" strike="noStrike" spc="51" baseline="30000">
                <a:solidFill>
                  <a:schemeClr val="lt1"/>
                </a:solidFill>
                <a:effectLst/>
                <a:uFillTx/>
                <a:latin typeface="Calibri"/>
                <a:ea typeface="Calibri"/>
              </a:rPr>
              <a:t>st</a:t>
            </a:r>
            <a:r>
              <a:rPr lang="en-US" sz="1800" b="0" u="none" strike="noStrike" spc="51">
                <a:solidFill>
                  <a:schemeClr val="lt1"/>
                </a:solidFill>
                <a:effectLst/>
                <a:uFillTx/>
                <a:latin typeface="Calibri"/>
                <a:ea typeface="Calibri"/>
              </a:rPr>
              <a:t> July 2026</a:t>
            </a:r>
            <a:endParaRPr lang="en-GB" sz="1800" b="0" u="none" strike="noStrike">
              <a:solidFill>
                <a:srgbClr val="FFFFFF"/>
              </a:solidFill>
              <a:effectLst/>
              <a:uFillTx/>
              <a:latin typeface="Arial"/>
            </a:endParaRPr>
          </a:p>
          <a:p>
            <a:pPr marL="216000" indent="-216000" defTabSz="914400">
              <a:lnSpc>
                <a:spcPct val="100000"/>
              </a:lnSpc>
              <a:spcAft>
                <a:spcPts val="1199"/>
              </a:spcAft>
              <a:buClr>
                <a:srgbClr val="FFFFFF"/>
              </a:buClr>
              <a:buSzPct val="45000"/>
              <a:buFont typeface="Wingdings" charset="2"/>
              <a:buChar char=""/>
            </a:pPr>
            <a:r>
              <a:rPr lang="en-US" sz="1800" b="0" u="none" strike="noStrike" spc="51">
                <a:solidFill>
                  <a:schemeClr val="lt1"/>
                </a:solidFill>
                <a:effectLst/>
                <a:uFillTx/>
                <a:latin typeface="Calibri"/>
                <a:ea typeface="Calibri"/>
              </a:rPr>
              <a:t>This is not a substitute for CCT (or MGDA) services - the CID works in       conjunction with CCT to supplement municipal services.</a:t>
            </a:r>
            <a:endParaRPr lang="en-GB" sz="1800" b="0" u="none" strike="noStrike">
              <a:solidFill>
                <a:srgbClr val="FFFFFF"/>
              </a:solidFill>
              <a:effectLst/>
              <a:uFillTx/>
              <a:latin typeface="Arial"/>
            </a:endParaRPr>
          </a:p>
        </p:txBody>
      </p:sp>
      <p:sp>
        <p:nvSpPr>
          <p:cNvPr id="139" name="TextBox 15"/>
          <p:cNvSpPr/>
          <p:nvPr/>
        </p:nvSpPr>
        <p:spPr>
          <a:xfrm>
            <a:off x="1980000" y="264600"/>
            <a:ext cx="525924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defTabSz="914400">
              <a:lnSpc>
                <a:spcPct val="100000"/>
              </a:lnSpc>
            </a:pPr>
            <a:r>
              <a:rPr lang="en-US" sz="2400" b="1" u="none" strike="noStrike">
                <a:solidFill>
                  <a:schemeClr val="lt1"/>
                </a:solidFill>
                <a:effectLst/>
                <a:uFillTx/>
                <a:latin typeface="Calibri"/>
                <a:ea typeface="Calibri"/>
              </a:rPr>
              <a:t>CID Process - Marina South</a:t>
            </a:r>
            <a:endParaRPr lang="en-GB" sz="2400" b="0" u="none" strike="noStrike">
              <a:solidFill>
                <a:srgbClr val="FFFFFF"/>
              </a:solidFill>
              <a:effectLst/>
              <a:uFillTx/>
              <a:latin typeface="Arial"/>
            </a:endParaRPr>
          </a:p>
        </p:txBody>
      </p:sp>
      <p:pic>
        <p:nvPicPr>
          <p:cNvPr id="140" name="Picture 8"/>
          <p:cNvPicPr/>
          <p:nvPr/>
        </p:nvPicPr>
        <p:blipFill>
          <a:blip r:embed="rId2"/>
          <a:srcRect t="7852" r="69360" b="68150"/>
          <a:stretch/>
        </p:blipFill>
        <p:spPr>
          <a:xfrm>
            <a:off x="7380000" y="180000"/>
            <a:ext cx="1616400" cy="695520"/>
          </a:xfrm>
          <a:prstGeom prst="rect">
            <a:avLst/>
          </a:prstGeom>
          <a:noFill/>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3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3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3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3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1" name="Rectangle 9">
            <a:extLst>
              <a:ext uri="{C183D7F6-B498-43B3-948B-1728B52AA6E4}">
                <adec:decorative xmlns:adec="http://schemas.microsoft.com/office/drawing/2017/decorative" val="1"/>
              </a:ext>
            </a:extLst>
          </p:cNvPr>
          <p:cNvSpPr/>
          <p:nvPr/>
        </p:nvSpPr>
        <p:spPr>
          <a:xfrm>
            <a:off x="1080" y="360"/>
            <a:ext cx="9134640" cy="5136840"/>
          </a:xfrm>
          <a:prstGeom prst="rect">
            <a:avLst/>
          </a:prstGeom>
          <a:no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u="none" strike="noStrike">
              <a:solidFill>
                <a:schemeClr val="lt1"/>
              </a:solidFill>
              <a:effectLst/>
              <a:uFillTx/>
              <a:latin typeface="Aptos"/>
              <a:ea typeface="DejaVu Sans"/>
            </a:endParaRPr>
          </a:p>
        </p:txBody>
      </p:sp>
      <p:sp>
        <p:nvSpPr>
          <p:cNvPr id="142" name="TextBox 2"/>
          <p:cNvSpPr/>
          <p:nvPr/>
        </p:nvSpPr>
        <p:spPr>
          <a:xfrm>
            <a:off x="304560" y="720000"/>
            <a:ext cx="8510040" cy="4141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spcAft>
                <a:spcPts val="1199"/>
              </a:spcAft>
            </a:pPr>
            <a:r>
              <a:rPr lang="en-US" sz="1600" b="0" u="none" strike="noStrike">
                <a:solidFill>
                  <a:schemeClr val="lt1"/>
                </a:solidFill>
                <a:effectLst/>
                <a:uFillTx/>
                <a:latin typeface="Calibri"/>
                <a:ea typeface="Calibri"/>
              </a:rPr>
              <a:t>• </a:t>
            </a:r>
            <a:r>
              <a:rPr lang="en-US" sz="1600" b="1" u="none" strike="noStrike">
                <a:solidFill>
                  <a:schemeClr val="lt1"/>
                </a:solidFill>
                <a:effectLst/>
                <a:uFillTx/>
                <a:latin typeface="Calibri"/>
                <a:ea typeface="Calibri"/>
              </a:rPr>
              <a:t>Registered non-profit </a:t>
            </a:r>
            <a:r>
              <a:rPr lang="en-US" sz="1600" b="0" u="none" strike="noStrike">
                <a:solidFill>
                  <a:schemeClr val="lt1"/>
                </a:solidFill>
                <a:effectLst/>
                <a:uFillTx/>
                <a:latin typeface="Calibri"/>
                <a:ea typeface="Calibri"/>
              </a:rPr>
              <a:t>company NPC: Directors (non-remunerated)                                     elected by property owners</a:t>
            </a:r>
            <a:endParaRPr lang="en-GB" sz="1600" b="0" u="none" strike="noStrike">
              <a:solidFill>
                <a:srgbClr val="FFFFFF"/>
              </a:solidFill>
              <a:effectLst/>
              <a:uFillTx/>
              <a:latin typeface="Arial"/>
            </a:endParaRPr>
          </a:p>
          <a:p>
            <a:pPr defTabSz="914400">
              <a:lnSpc>
                <a:spcPct val="100000"/>
              </a:lnSpc>
              <a:spcAft>
                <a:spcPts val="1199"/>
              </a:spcAft>
            </a:pPr>
            <a:r>
              <a:rPr lang="en-US" sz="1600" b="0" u="none" strike="noStrike">
                <a:solidFill>
                  <a:schemeClr val="lt1"/>
                </a:solidFill>
                <a:effectLst/>
                <a:uFillTx/>
                <a:latin typeface="Calibri"/>
                <a:ea typeface="Calibri"/>
              </a:rPr>
              <a:t>• </a:t>
            </a:r>
            <a:r>
              <a:rPr lang="en-US" sz="1600" b="1" u="none" strike="noStrike">
                <a:solidFill>
                  <a:schemeClr val="lt1"/>
                </a:solidFill>
                <a:effectLst/>
                <a:uFillTx/>
                <a:latin typeface="Calibri"/>
                <a:ea typeface="Calibri"/>
              </a:rPr>
              <a:t>Board responsible </a:t>
            </a:r>
            <a:r>
              <a:rPr lang="en-US" sz="1600" b="0" u="none" strike="noStrike">
                <a:solidFill>
                  <a:schemeClr val="lt1"/>
                </a:solidFill>
                <a:effectLst/>
                <a:uFillTx/>
                <a:latin typeface="Calibri"/>
                <a:ea typeface="Calibri"/>
              </a:rPr>
              <a:t>for:</a:t>
            </a:r>
            <a:endParaRPr lang="en-GB" sz="1600" b="0" u="none" strike="noStrike">
              <a:solidFill>
                <a:srgbClr val="FFFFFF"/>
              </a:solidFill>
              <a:effectLst/>
              <a:uFillTx/>
              <a:latin typeface="Arial"/>
            </a:endParaRPr>
          </a:p>
          <a:p>
            <a:pPr marL="216000" indent="-216000" defTabSz="914400">
              <a:lnSpc>
                <a:spcPct val="100000"/>
              </a:lnSpc>
              <a:spcAft>
                <a:spcPts val="1199"/>
              </a:spcAft>
              <a:tabLst>
                <a:tab pos="0" algn="l"/>
              </a:tabLst>
            </a:pPr>
            <a:r>
              <a:rPr lang="en-US" sz="1600" b="0" u="none" strike="noStrike">
                <a:solidFill>
                  <a:schemeClr val="lt1"/>
                </a:solidFill>
                <a:effectLst/>
                <a:uFillTx/>
                <a:latin typeface="Calibri"/>
                <a:ea typeface="Calibri"/>
              </a:rPr>
              <a:t>	- Oversight &amp; implementation of 5-year business plan</a:t>
            </a:r>
            <a:endParaRPr lang="en-GB" sz="1600" b="0" u="none" strike="noStrike">
              <a:solidFill>
                <a:srgbClr val="FFFFFF"/>
              </a:solidFill>
              <a:effectLst/>
              <a:uFillTx/>
              <a:latin typeface="Arial"/>
            </a:endParaRPr>
          </a:p>
          <a:p>
            <a:pPr marL="216000" indent="-216000" defTabSz="914400">
              <a:lnSpc>
                <a:spcPct val="100000"/>
              </a:lnSpc>
              <a:spcAft>
                <a:spcPts val="1199"/>
              </a:spcAft>
              <a:tabLst>
                <a:tab pos="0" algn="l"/>
              </a:tabLst>
            </a:pPr>
            <a:r>
              <a:rPr lang="en-US" sz="1600" b="0" u="none" strike="noStrike">
                <a:solidFill>
                  <a:schemeClr val="lt1"/>
                </a:solidFill>
                <a:effectLst/>
                <a:uFillTx/>
                <a:latin typeface="Calibri"/>
                <a:ea typeface="Calibri"/>
              </a:rPr>
              <a:t>	- Tender process for service providers</a:t>
            </a:r>
            <a:endParaRPr lang="en-GB" sz="1600" b="0" u="none" strike="noStrike">
              <a:solidFill>
                <a:srgbClr val="FFFFFF"/>
              </a:solidFill>
              <a:effectLst/>
              <a:uFillTx/>
              <a:latin typeface="Arial"/>
            </a:endParaRPr>
          </a:p>
          <a:p>
            <a:pPr marL="216000" indent="-216000" defTabSz="914400">
              <a:lnSpc>
                <a:spcPct val="100000"/>
              </a:lnSpc>
              <a:spcAft>
                <a:spcPts val="1199"/>
              </a:spcAft>
              <a:tabLst>
                <a:tab pos="0" algn="l"/>
              </a:tabLst>
            </a:pPr>
            <a:r>
              <a:rPr lang="en-US" sz="1600" b="0" u="none" strike="noStrike">
                <a:solidFill>
                  <a:schemeClr val="lt1"/>
                </a:solidFill>
                <a:effectLst/>
                <a:uFillTx/>
                <a:latin typeface="Calibri"/>
                <a:ea typeface="Calibri"/>
              </a:rPr>
              <a:t>	-Management of accounts/payments</a:t>
            </a:r>
            <a:endParaRPr lang="en-GB" sz="1600" b="0" u="none" strike="noStrike">
              <a:solidFill>
                <a:srgbClr val="FFFFFF"/>
              </a:solidFill>
              <a:effectLst/>
              <a:uFillTx/>
              <a:latin typeface="Arial"/>
            </a:endParaRPr>
          </a:p>
          <a:p>
            <a:pPr marL="216000" indent="-216000" defTabSz="914400">
              <a:lnSpc>
                <a:spcPct val="100000"/>
              </a:lnSpc>
              <a:spcAft>
                <a:spcPts val="1199"/>
              </a:spcAft>
              <a:tabLst>
                <a:tab pos="0" algn="l"/>
              </a:tabLst>
            </a:pPr>
            <a:r>
              <a:rPr lang="en-US" sz="1600" b="0" u="none" strike="noStrike">
                <a:solidFill>
                  <a:schemeClr val="lt1"/>
                </a:solidFill>
                <a:effectLst/>
                <a:uFillTx/>
                <a:latin typeface="Calibri"/>
                <a:ea typeface="Calibri"/>
              </a:rPr>
              <a:t>	- Prepare monthly accounts, financial reports to Board &amp; CCT</a:t>
            </a:r>
            <a:endParaRPr lang="en-GB" sz="1600" b="0" u="none" strike="noStrike">
              <a:solidFill>
                <a:srgbClr val="FFFFFF"/>
              </a:solidFill>
              <a:effectLst/>
              <a:uFillTx/>
              <a:latin typeface="Arial"/>
            </a:endParaRPr>
          </a:p>
          <a:p>
            <a:pPr marL="216000" indent="-216000" defTabSz="914400">
              <a:lnSpc>
                <a:spcPct val="100000"/>
              </a:lnSpc>
              <a:spcAft>
                <a:spcPts val="1199"/>
              </a:spcAft>
              <a:tabLst>
                <a:tab pos="0" algn="l"/>
              </a:tabLst>
            </a:pPr>
            <a:r>
              <a:rPr lang="en-US" sz="1600" b="0" u="none" strike="noStrike">
                <a:solidFill>
                  <a:schemeClr val="lt1"/>
                </a:solidFill>
                <a:effectLst/>
                <a:uFillTx/>
                <a:latin typeface="Calibri"/>
                <a:ea typeface="Calibri"/>
              </a:rPr>
              <a:t>	- Budget &amp; Implementation Plan approved annually at AGM</a:t>
            </a:r>
            <a:endParaRPr lang="en-GB" sz="1600" b="0" u="none" strike="noStrike">
              <a:solidFill>
                <a:srgbClr val="FFFFFF"/>
              </a:solidFill>
              <a:effectLst/>
              <a:uFillTx/>
              <a:latin typeface="Arial"/>
            </a:endParaRPr>
          </a:p>
          <a:p>
            <a:pPr marL="216000" indent="-216000" defTabSz="914400">
              <a:lnSpc>
                <a:spcPct val="100000"/>
              </a:lnSpc>
              <a:spcAft>
                <a:spcPts val="1199"/>
              </a:spcAft>
              <a:tabLst>
                <a:tab pos="0" algn="l"/>
              </a:tabLst>
            </a:pPr>
            <a:r>
              <a:rPr lang="en-US" sz="1600" b="0" u="none" strike="noStrike">
                <a:solidFill>
                  <a:schemeClr val="lt1"/>
                </a:solidFill>
                <a:effectLst/>
                <a:uFillTx/>
                <a:latin typeface="Calibri"/>
                <a:ea typeface="Calibri"/>
              </a:rPr>
              <a:t>	- Audited annually &amp; oversight from the City</a:t>
            </a:r>
            <a:endParaRPr lang="en-GB" sz="1600" b="0" u="none" strike="noStrike">
              <a:solidFill>
                <a:srgbClr val="FFFFFF"/>
              </a:solidFill>
              <a:effectLst/>
              <a:uFillTx/>
              <a:latin typeface="Arial"/>
            </a:endParaRPr>
          </a:p>
          <a:p>
            <a:pPr marL="216000" indent="-216000" defTabSz="914400">
              <a:lnSpc>
                <a:spcPct val="100000"/>
              </a:lnSpc>
              <a:spcAft>
                <a:spcPts val="1199"/>
              </a:spcAft>
              <a:tabLst>
                <a:tab pos="0" algn="l"/>
              </a:tabLst>
            </a:pPr>
            <a:r>
              <a:rPr lang="en-US" sz="1600" b="0" u="none" strike="noStrike">
                <a:solidFill>
                  <a:schemeClr val="lt1"/>
                </a:solidFill>
                <a:effectLst/>
                <a:uFillTx/>
                <a:latin typeface="Calibri"/>
                <a:ea typeface="Calibri"/>
              </a:rPr>
              <a:t>• </a:t>
            </a:r>
            <a:r>
              <a:rPr lang="en-US" sz="1600" b="1" u="none" strike="noStrike">
                <a:solidFill>
                  <a:schemeClr val="lt1"/>
                </a:solidFill>
                <a:effectLst/>
                <a:uFillTx/>
                <a:latin typeface="Calibri"/>
                <a:ea typeface="Calibri"/>
              </a:rPr>
              <a:t>End of Term</a:t>
            </a:r>
            <a:r>
              <a:rPr lang="en-US" sz="1600" b="0" u="none" strike="noStrike">
                <a:solidFill>
                  <a:schemeClr val="lt1"/>
                </a:solidFill>
                <a:effectLst/>
                <a:uFillTx/>
                <a:latin typeface="Calibri"/>
                <a:ea typeface="Calibri"/>
              </a:rPr>
              <a:t> (5 years), must apply to renew. </a:t>
            </a:r>
            <a:endParaRPr lang="en-GB" sz="1600" b="0" u="none" strike="noStrike">
              <a:solidFill>
                <a:srgbClr val="FFFFFF"/>
              </a:solidFill>
              <a:effectLst/>
              <a:uFillTx/>
              <a:latin typeface="Arial"/>
            </a:endParaRPr>
          </a:p>
          <a:p>
            <a:pPr marL="216000" indent="-216000" defTabSz="914400">
              <a:lnSpc>
                <a:spcPct val="100000"/>
              </a:lnSpc>
              <a:spcAft>
                <a:spcPts val="1199"/>
              </a:spcAft>
              <a:tabLst>
                <a:tab pos="0" algn="l"/>
              </a:tabLst>
            </a:pPr>
            <a:r>
              <a:rPr lang="en-US" sz="1600" b="0" u="none" strike="noStrike">
                <a:solidFill>
                  <a:schemeClr val="lt1"/>
                </a:solidFill>
                <a:effectLst/>
                <a:uFillTx/>
                <a:latin typeface="Calibri"/>
                <a:ea typeface="Calibri"/>
              </a:rPr>
              <a:t>	- </a:t>
            </a:r>
            <a:r>
              <a:rPr lang="en-US" sz="1600" b="0" u="none" strike="noStrike">
                <a:solidFill>
                  <a:srgbClr val="FFFFFF"/>
                </a:solidFill>
                <a:effectLst/>
                <a:uFillTx/>
                <a:latin typeface="Calibri"/>
                <a:ea typeface="Calibri"/>
              </a:rPr>
              <a:t>Can be dissolved at any time if requested by majority of property owners </a:t>
            </a:r>
            <a:endParaRPr lang="en-GB" sz="1600" b="0" u="none" strike="noStrike">
              <a:solidFill>
                <a:srgbClr val="FFFFFF"/>
              </a:solidFill>
              <a:effectLst/>
              <a:uFillTx/>
              <a:latin typeface="Arial"/>
            </a:endParaRPr>
          </a:p>
        </p:txBody>
      </p:sp>
      <p:sp>
        <p:nvSpPr>
          <p:cNvPr id="143" name="TextBox 1"/>
          <p:cNvSpPr/>
          <p:nvPr/>
        </p:nvSpPr>
        <p:spPr>
          <a:xfrm>
            <a:off x="1870920" y="264600"/>
            <a:ext cx="388368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chorCtr="1">
            <a:spAutoFit/>
          </a:bodyPr>
          <a:lstStyle/>
          <a:p>
            <a:pPr algn="ctr" defTabSz="914400">
              <a:lnSpc>
                <a:spcPct val="100000"/>
              </a:lnSpc>
            </a:pPr>
            <a:r>
              <a:rPr lang="en-US" sz="2400" b="1" u="none" strike="noStrike">
                <a:solidFill>
                  <a:schemeClr val="lt1"/>
                </a:solidFill>
                <a:effectLst/>
                <a:uFillTx/>
                <a:latin typeface="Calibri"/>
                <a:ea typeface="Calibri"/>
              </a:rPr>
              <a:t>CID</a:t>
            </a:r>
            <a:r>
              <a:rPr lang="en-US" sz="2400" b="0" u="none" strike="noStrike">
                <a:solidFill>
                  <a:schemeClr val="lt1"/>
                </a:solidFill>
                <a:effectLst/>
                <a:uFillTx/>
                <a:latin typeface="Calibri"/>
                <a:ea typeface="Calibri"/>
              </a:rPr>
              <a:t> </a:t>
            </a:r>
            <a:r>
              <a:rPr lang="en-US" sz="2400" b="1" u="none" strike="noStrike">
                <a:solidFill>
                  <a:schemeClr val="lt1"/>
                </a:solidFill>
                <a:effectLst/>
                <a:uFillTx/>
                <a:latin typeface="Calibri"/>
                <a:ea typeface="Calibri"/>
              </a:rPr>
              <a:t>Governance</a:t>
            </a:r>
            <a:endParaRPr lang="en-GB" sz="2400" b="0" u="none" strike="noStrike">
              <a:solidFill>
                <a:srgbClr val="FFFFFF"/>
              </a:solidFill>
              <a:effectLst/>
              <a:uFillTx/>
              <a:latin typeface="Arial"/>
            </a:endParaRPr>
          </a:p>
        </p:txBody>
      </p:sp>
      <p:pic>
        <p:nvPicPr>
          <p:cNvPr id="144" name="Picture 9"/>
          <p:cNvPicPr/>
          <p:nvPr/>
        </p:nvPicPr>
        <p:blipFill>
          <a:blip r:embed="rId2"/>
          <a:srcRect t="7852" r="69360" b="68150"/>
          <a:stretch/>
        </p:blipFill>
        <p:spPr>
          <a:xfrm>
            <a:off x="7380000" y="180000"/>
            <a:ext cx="1616400" cy="695520"/>
          </a:xfrm>
          <a:prstGeom prst="rect">
            <a:avLst/>
          </a:prstGeom>
          <a:noFill/>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4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4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4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4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4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14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fill="hold" nodeType="clickEffect">
                                  <p:stCondLst>
                                    <p:cond delay="0"/>
                                  </p:stCondLst>
                                  <p:childTnLst>
                                    <p:set>
                                      <p:cBhvr>
                                        <p:cTn id="34" dur="1" fill="hold">
                                          <p:stCondLst>
                                            <p:cond delay="0"/>
                                          </p:stCondLst>
                                        </p:cTn>
                                        <p:tgtEl>
                                          <p:spTgt spid="14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14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fill="hold" nodeType="clickEffect">
                                  <p:stCondLst>
                                    <p:cond delay="0"/>
                                  </p:stCondLst>
                                  <p:childTnLst>
                                    <p:set>
                                      <p:cBhvr>
                                        <p:cTn id="42" dur="1" fill="hold">
                                          <p:stCondLst>
                                            <p:cond delay="0"/>
                                          </p:stCondLst>
                                        </p:cTn>
                                        <p:tgtEl>
                                          <p:spTgt spid="142">
                                            <p:txEl>
                                              <p:pRg st="8" end="8"/>
                                            </p:txEl>
                                          </p:spTgt>
                                        </p:tgtEl>
                                        <p:attrNameLst>
                                          <p:attrName>style.visibility</p:attrName>
                                        </p:attrNameLst>
                                      </p:cBhvr>
                                      <p:to>
                                        <p:strVal val="visible"/>
                                      </p:to>
                                    </p:set>
                                  </p:childTnLst>
                                </p:cTn>
                              </p:par>
                              <p:par>
                                <p:cTn id="43" presetID="1" presetClass="entr" fill="hold" nodeType="withEffect">
                                  <p:stCondLst>
                                    <p:cond delay="0"/>
                                  </p:stCondLst>
                                  <p:childTnLst>
                                    <p:set>
                                      <p:cBhvr>
                                        <p:cTn id="44" dur="1" fill="hold">
                                          <p:stCondLst>
                                            <p:cond delay="0"/>
                                          </p:stCondLst>
                                        </p:cTn>
                                        <p:tgtEl>
                                          <p:spTgt spid="14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5" name="Rectangle 9">
            <a:extLst>
              <a:ext uri="{C183D7F6-B498-43B3-948B-1728B52AA6E4}">
                <adec:decorative xmlns:adec="http://schemas.microsoft.com/office/drawing/2017/decorative" val="1"/>
              </a:ext>
            </a:extLst>
          </p:cNvPr>
          <p:cNvSpPr/>
          <p:nvPr/>
        </p:nvSpPr>
        <p:spPr>
          <a:xfrm>
            <a:off x="1080" y="360"/>
            <a:ext cx="9134640" cy="5136840"/>
          </a:xfrm>
          <a:prstGeom prst="rect">
            <a:avLst/>
          </a:prstGeom>
          <a:no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u="none" strike="noStrike">
              <a:solidFill>
                <a:schemeClr val="lt1"/>
              </a:solidFill>
              <a:effectLst/>
              <a:uFillTx/>
              <a:latin typeface="Aptos"/>
              <a:ea typeface="DejaVu Sans"/>
            </a:endParaRPr>
          </a:p>
        </p:txBody>
      </p:sp>
      <p:sp>
        <p:nvSpPr>
          <p:cNvPr id="146" name="TextBox 2"/>
          <p:cNvSpPr/>
          <p:nvPr/>
        </p:nvSpPr>
        <p:spPr>
          <a:xfrm>
            <a:off x="199080" y="922320"/>
            <a:ext cx="8738640" cy="3138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defTabSz="914400">
              <a:lnSpc>
                <a:spcPct val="100000"/>
              </a:lnSpc>
              <a:spcAft>
                <a:spcPts val="601"/>
              </a:spcAft>
              <a:buClr>
                <a:srgbClr val="FFFFFF"/>
              </a:buClr>
              <a:buFont typeface="Arial"/>
              <a:buChar char="•"/>
            </a:pPr>
            <a:r>
              <a:rPr lang="en-US" sz="1800" b="0" u="none" strike="noStrike">
                <a:solidFill>
                  <a:schemeClr val="lt1"/>
                </a:solidFill>
                <a:effectLst/>
                <a:uFillTx/>
                <a:latin typeface="Calibri"/>
                <a:ea typeface="Calibri"/>
              </a:rPr>
              <a:t>In the Urban Management Survey, 90% of respondents in our area rated Public Safety as their highest priority.</a:t>
            </a:r>
            <a:endParaRPr lang="en-GB" sz="1800" b="0" u="none" strike="noStrike">
              <a:solidFill>
                <a:srgbClr val="FFFFFF"/>
              </a:solidFill>
              <a:effectLst/>
              <a:uFillTx/>
              <a:latin typeface="Arial"/>
            </a:endParaRPr>
          </a:p>
          <a:p>
            <a:pPr marL="523080" indent="-343080" defTabSz="914400">
              <a:lnSpc>
                <a:spcPct val="100000"/>
              </a:lnSpc>
              <a:spcAft>
                <a:spcPts val="601"/>
              </a:spcAft>
              <a:tabLst>
                <a:tab pos="0" algn="l"/>
              </a:tabLst>
            </a:pPr>
            <a:r>
              <a:rPr lang="en-US" sz="1800" b="0" u="none" strike="noStrike">
                <a:solidFill>
                  <a:schemeClr val="lt1"/>
                </a:solidFill>
                <a:effectLst/>
                <a:uFillTx/>
                <a:latin typeface="Calibri"/>
                <a:ea typeface="Calibri"/>
              </a:rPr>
              <a:t>- Meeting this need requires a holistic approach with quality equipment,        new technology, control room monitoring with intelligent software.</a:t>
            </a:r>
            <a:endParaRPr lang="en-GB" sz="1800" b="0" u="none" strike="noStrike">
              <a:solidFill>
                <a:srgbClr val="FFFFFF"/>
              </a:solidFill>
              <a:effectLst/>
              <a:uFillTx/>
              <a:latin typeface="Arial"/>
            </a:endParaRPr>
          </a:p>
          <a:p>
            <a:pPr marL="523080" indent="-343080" defTabSz="914400">
              <a:lnSpc>
                <a:spcPct val="100000"/>
              </a:lnSpc>
              <a:spcAft>
                <a:spcPts val="601"/>
              </a:spcAft>
              <a:tabLst>
                <a:tab pos="0" algn="l"/>
              </a:tabLst>
            </a:pPr>
            <a:r>
              <a:rPr lang="en-US" sz="1800" b="0" u="none" strike="noStrike">
                <a:solidFill>
                  <a:schemeClr val="lt1"/>
                </a:solidFill>
                <a:effectLst/>
                <a:uFillTx/>
                <a:latin typeface="Calibri"/>
                <a:ea typeface="Calibri"/>
              </a:rPr>
              <a:t>- 24/7 regular patrolling and armed response by security branded vehicles    to suspicious activity in public areas.</a:t>
            </a:r>
            <a:endParaRPr lang="en-GB" sz="1800" b="0" u="none" strike="noStrike">
              <a:solidFill>
                <a:srgbClr val="FFFFFF"/>
              </a:solidFill>
              <a:effectLst/>
              <a:uFillTx/>
              <a:latin typeface="Arial"/>
            </a:endParaRPr>
          </a:p>
          <a:p>
            <a:pPr marL="523080" indent="-343080" defTabSz="914400">
              <a:lnSpc>
                <a:spcPct val="100000"/>
              </a:lnSpc>
              <a:spcAft>
                <a:spcPts val="601"/>
              </a:spcAft>
              <a:tabLst>
                <a:tab pos="0" algn="l"/>
              </a:tabLst>
            </a:pPr>
            <a:r>
              <a:rPr lang="en-US" sz="1800" b="0" u="none" strike="noStrike">
                <a:solidFill>
                  <a:schemeClr val="lt1"/>
                </a:solidFill>
                <a:effectLst/>
                <a:uFillTx/>
                <a:latin typeface="Calibri"/>
                <a:ea typeface="Calibri"/>
              </a:rPr>
              <a:t>- Currently, this level of service is unsustainable as only 49% of residents        contribute to the cost of street cameras, which is the source of funding. </a:t>
            </a:r>
            <a:endParaRPr lang="en-GB" sz="1800" b="0" u="none" strike="noStrike">
              <a:solidFill>
                <a:srgbClr val="FFFFFF"/>
              </a:solidFill>
              <a:effectLst/>
              <a:uFillTx/>
              <a:latin typeface="Arial"/>
            </a:endParaRPr>
          </a:p>
          <a:p>
            <a:pPr marL="523080" indent="-343080" defTabSz="914400">
              <a:lnSpc>
                <a:spcPct val="100000"/>
              </a:lnSpc>
              <a:spcAft>
                <a:spcPts val="601"/>
              </a:spcAft>
              <a:tabLst>
                <a:tab pos="0" algn="l"/>
              </a:tabLst>
            </a:pPr>
            <a:r>
              <a:rPr lang="en-US" sz="1800" b="0" u="none" strike="noStrike">
                <a:solidFill>
                  <a:schemeClr val="lt1"/>
                </a:solidFill>
                <a:effectLst/>
                <a:uFillTx/>
                <a:latin typeface="Calibri"/>
                <a:ea typeface="Calibri"/>
              </a:rPr>
              <a:t>- The improved and stable income model of the Marina South CID, will            resolve this major issue.</a:t>
            </a:r>
            <a:endParaRPr lang="en-GB" sz="1800" b="0" u="none" strike="noStrike">
              <a:solidFill>
                <a:srgbClr val="FFFFFF"/>
              </a:solidFill>
              <a:effectLst/>
              <a:uFillTx/>
              <a:latin typeface="Arial"/>
            </a:endParaRPr>
          </a:p>
        </p:txBody>
      </p:sp>
      <p:sp>
        <p:nvSpPr>
          <p:cNvPr id="147" name="TextBox 1"/>
          <p:cNvSpPr/>
          <p:nvPr/>
        </p:nvSpPr>
        <p:spPr>
          <a:xfrm>
            <a:off x="207360" y="264600"/>
            <a:ext cx="82476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en-US" sz="2400" b="1" u="none" strike="noStrike">
                <a:solidFill>
                  <a:schemeClr val="lt1"/>
                </a:solidFill>
                <a:effectLst/>
                <a:uFillTx/>
                <a:latin typeface="Calibri"/>
                <a:ea typeface="Calibri"/>
              </a:rPr>
              <a:t>Why Marina South needs a CID</a:t>
            </a:r>
            <a:endParaRPr lang="en-GB" sz="2400" b="0" u="none" strike="noStrike">
              <a:solidFill>
                <a:srgbClr val="FFFFFF"/>
              </a:solidFill>
              <a:effectLst/>
              <a:uFillTx/>
              <a:latin typeface="Arial"/>
            </a:endParaRPr>
          </a:p>
        </p:txBody>
      </p:sp>
      <p:pic>
        <p:nvPicPr>
          <p:cNvPr id="148" name="Picture 11"/>
          <p:cNvPicPr/>
          <p:nvPr/>
        </p:nvPicPr>
        <p:blipFill>
          <a:blip r:embed="rId2"/>
          <a:srcRect t="7852" r="69360" b="68150"/>
          <a:stretch/>
        </p:blipFill>
        <p:spPr>
          <a:xfrm>
            <a:off x="7380000" y="180000"/>
            <a:ext cx="1616400" cy="695520"/>
          </a:xfrm>
          <a:prstGeom prst="rect">
            <a:avLst/>
          </a:prstGeom>
          <a:noFill/>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4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4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4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4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9" name="Rectangle 3">
            <a:extLst>
              <a:ext uri="{C183D7F6-B498-43B3-948B-1728B52AA6E4}">
                <adec:decorative xmlns:adec="http://schemas.microsoft.com/office/drawing/2017/decorative" val="1"/>
              </a:ext>
            </a:extLst>
          </p:cNvPr>
          <p:cNvSpPr/>
          <p:nvPr/>
        </p:nvSpPr>
        <p:spPr>
          <a:xfrm>
            <a:off x="1080" y="360"/>
            <a:ext cx="9134640" cy="5136840"/>
          </a:xfrm>
          <a:prstGeom prst="rect">
            <a:avLst/>
          </a:prstGeom>
          <a:noFill/>
          <a:ln w="1908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nSpc>
                <a:spcPct val="100000"/>
              </a:lnSpc>
            </a:pPr>
            <a:endParaRPr lang="en-US" sz="1800" b="0" u="none" strike="noStrike">
              <a:solidFill>
                <a:schemeClr val="lt1"/>
              </a:solidFill>
              <a:effectLst/>
              <a:uFillTx/>
              <a:latin typeface="Aptos"/>
              <a:ea typeface="DejaVu Sans"/>
            </a:endParaRPr>
          </a:p>
        </p:txBody>
      </p:sp>
      <p:sp>
        <p:nvSpPr>
          <p:cNvPr id="150" name="TextBox 16"/>
          <p:cNvSpPr/>
          <p:nvPr/>
        </p:nvSpPr>
        <p:spPr>
          <a:xfrm>
            <a:off x="199080" y="922320"/>
            <a:ext cx="8738640" cy="3565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defTabSz="914400">
              <a:lnSpc>
                <a:spcPct val="100000"/>
              </a:lnSpc>
              <a:spcAft>
                <a:spcPts val="601"/>
              </a:spcAft>
              <a:buClr>
                <a:srgbClr val="FFFFFF"/>
              </a:buClr>
              <a:buFont typeface="Arial"/>
              <a:buChar char="•"/>
            </a:pPr>
            <a:r>
              <a:rPr lang="en-US" sz="1800" b="0" u="none" strike="noStrike">
                <a:solidFill>
                  <a:schemeClr val="lt1"/>
                </a:solidFill>
                <a:effectLst/>
                <a:uFillTx/>
                <a:latin typeface="Calibri"/>
                <a:ea typeface="Calibri"/>
              </a:rPr>
              <a:t>The UMS also highlighted Cleaning, Beautifying &amp; Environmental (61%) which will also benefit.</a:t>
            </a:r>
            <a:endParaRPr lang="en-GB" sz="1800" b="0" u="none" strike="noStrike">
              <a:solidFill>
                <a:srgbClr val="FFFFFF"/>
              </a:solidFill>
              <a:effectLst/>
              <a:uFillTx/>
              <a:latin typeface="Arial"/>
            </a:endParaRPr>
          </a:p>
          <a:p>
            <a:pPr marL="523080" indent="-343080" defTabSz="914400">
              <a:lnSpc>
                <a:spcPct val="100000"/>
              </a:lnSpc>
              <a:spcAft>
                <a:spcPts val="601"/>
              </a:spcAft>
              <a:tabLst>
                <a:tab pos="0" algn="l"/>
              </a:tabLst>
            </a:pPr>
            <a:r>
              <a:rPr lang="en-US" sz="1800" b="0" u="none" strike="noStrike">
                <a:solidFill>
                  <a:schemeClr val="lt1"/>
                </a:solidFill>
                <a:effectLst/>
                <a:uFillTx/>
                <a:latin typeface="Calibri"/>
                <a:ea typeface="Calibri"/>
              </a:rPr>
              <a:t>- Beautify verges and gardens with indigenous plants, using gardeners trained by local community organisations. </a:t>
            </a:r>
            <a:endParaRPr lang="en-GB" sz="1800" b="0" u="none" strike="noStrike">
              <a:solidFill>
                <a:srgbClr val="FFFFFF"/>
              </a:solidFill>
              <a:effectLst/>
              <a:uFillTx/>
              <a:latin typeface="Arial"/>
            </a:endParaRPr>
          </a:p>
          <a:p>
            <a:pPr marL="523080" indent="-343080" defTabSz="914400">
              <a:lnSpc>
                <a:spcPct val="100000"/>
              </a:lnSpc>
              <a:spcAft>
                <a:spcPts val="601"/>
              </a:spcAft>
              <a:tabLst>
                <a:tab pos="0" algn="l"/>
              </a:tabLst>
            </a:pPr>
            <a:r>
              <a:rPr lang="en-US" sz="1800" b="0" u="none" strike="noStrike">
                <a:solidFill>
                  <a:schemeClr val="lt1"/>
                </a:solidFill>
                <a:effectLst/>
                <a:uFillTx/>
                <a:latin typeface="Calibri"/>
                <a:ea typeface="Calibri"/>
              </a:rPr>
              <a:t>- Upgrade/beautify playgrounds.</a:t>
            </a:r>
            <a:endParaRPr lang="en-GB" sz="1800" b="0" u="none" strike="noStrike">
              <a:solidFill>
                <a:srgbClr val="FFFFFF"/>
              </a:solidFill>
              <a:effectLst/>
              <a:uFillTx/>
              <a:latin typeface="Arial"/>
            </a:endParaRPr>
          </a:p>
          <a:p>
            <a:pPr marL="523080" indent="-343080" defTabSz="914400">
              <a:lnSpc>
                <a:spcPct val="100000"/>
              </a:lnSpc>
              <a:spcAft>
                <a:spcPts val="601"/>
              </a:spcAft>
              <a:tabLst>
                <a:tab pos="0" algn="l"/>
              </a:tabLst>
            </a:pPr>
            <a:r>
              <a:rPr lang="en-US" sz="1800" b="0" u="none" strike="noStrike">
                <a:solidFill>
                  <a:schemeClr val="lt1"/>
                </a:solidFill>
                <a:effectLst/>
                <a:uFillTx/>
                <a:latin typeface="Calibri"/>
                <a:ea typeface="Calibri"/>
              </a:rPr>
              <a:t>- Work with the City to improve sidewalks and pathways.</a:t>
            </a:r>
            <a:endParaRPr lang="en-GB" sz="1800" b="0" u="none" strike="noStrike">
              <a:solidFill>
                <a:srgbClr val="FFFFFF"/>
              </a:solidFill>
              <a:effectLst/>
              <a:uFillTx/>
              <a:latin typeface="Arial"/>
            </a:endParaRPr>
          </a:p>
          <a:p>
            <a:pPr marL="523080" indent="-343080" defTabSz="914400">
              <a:lnSpc>
                <a:spcPct val="100000"/>
              </a:lnSpc>
              <a:spcAft>
                <a:spcPts val="601"/>
              </a:spcAft>
              <a:tabLst>
                <a:tab pos="0" algn="l"/>
              </a:tabLst>
            </a:pPr>
            <a:r>
              <a:rPr lang="en-US" sz="1800" b="0" u="none" strike="noStrike">
                <a:solidFill>
                  <a:schemeClr val="lt1"/>
                </a:solidFill>
                <a:effectLst/>
                <a:uFillTx/>
                <a:latin typeface="Calibri"/>
                <a:ea typeface="Calibri"/>
              </a:rPr>
              <a:t>- Request the City to install bins in streets where wind-blown litter collects.</a:t>
            </a:r>
            <a:endParaRPr lang="en-GB" sz="1800" b="0" u="none" strike="noStrike">
              <a:solidFill>
                <a:srgbClr val="FFFFFF"/>
              </a:solidFill>
              <a:effectLst/>
              <a:uFillTx/>
              <a:latin typeface="Arial"/>
            </a:endParaRPr>
          </a:p>
          <a:p>
            <a:pPr marL="523080" indent="-343080" defTabSz="914400">
              <a:lnSpc>
                <a:spcPct val="100000"/>
              </a:lnSpc>
              <a:spcAft>
                <a:spcPts val="601"/>
              </a:spcAft>
              <a:tabLst>
                <a:tab pos="0" algn="l"/>
              </a:tabLst>
            </a:pPr>
            <a:r>
              <a:rPr lang="en-US" sz="1800" b="0" u="none" strike="noStrike">
                <a:solidFill>
                  <a:schemeClr val="lt1"/>
                </a:solidFill>
                <a:effectLst/>
                <a:uFillTx/>
                <a:latin typeface="Calibri"/>
                <a:ea typeface="Calibri"/>
              </a:rPr>
              <a:t>- Coordinate with the City on grass mowing, tree trimming, </a:t>
            </a:r>
            <a:r>
              <a:rPr lang="en-GB" sz="1800" b="0" u="none" strike="noStrike">
                <a:solidFill>
                  <a:schemeClr val="lt1"/>
                </a:solidFill>
                <a:effectLst/>
                <a:uFillTx/>
                <a:latin typeface="Calibri"/>
                <a:ea typeface="Calibri"/>
              </a:rPr>
              <a:t>speedy</a:t>
            </a:r>
            <a:r>
              <a:rPr lang="en-GB" sz="1800" b="0" u="none" strike="noStrike" spc="-20">
                <a:solidFill>
                  <a:schemeClr val="lt1"/>
                </a:solidFill>
                <a:effectLst/>
                <a:uFillTx/>
                <a:latin typeface="Calibri"/>
                <a:ea typeface="Calibri"/>
              </a:rPr>
              <a:t> </a:t>
            </a:r>
            <a:r>
              <a:rPr lang="en-GB" sz="1800" b="0" u="none" strike="noStrike">
                <a:solidFill>
                  <a:schemeClr val="lt1"/>
                </a:solidFill>
                <a:effectLst/>
                <a:uFillTx/>
                <a:latin typeface="Calibri"/>
                <a:ea typeface="Calibri"/>
              </a:rPr>
              <a:t>repairs    </a:t>
            </a:r>
            <a:r>
              <a:rPr lang="en-GB" sz="1800" b="0" u="none" strike="noStrike" spc="-26">
                <a:solidFill>
                  <a:schemeClr val="lt1"/>
                </a:solidFill>
                <a:effectLst/>
                <a:uFillTx/>
                <a:latin typeface="Calibri"/>
                <a:ea typeface="Calibri"/>
              </a:rPr>
              <a:t> </a:t>
            </a:r>
            <a:r>
              <a:rPr lang="en-GB" sz="1800" b="0" u="none" strike="noStrike">
                <a:solidFill>
                  <a:schemeClr val="lt1"/>
                </a:solidFill>
                <a:effectLst/>
                <a:uFillTx/>
                <a:latin typeface="Calibri"/>
                <a:ea typeface="Calibri"/>
              </a:rPr>
              <a:t>to</a:t>
            </a:r>
            <a:r>
              <a:rPr lang="en-GB" sz="1800" b="0" u="none" strike="noStrike" spc="-31">
                <a:solidFill>
                  <a:schemeClr val="lt1"/>
                </a:solidFill>
                <a:effectLst/>
                <a:uFillTx/>
                <a:latin typeface="Calibri"/>
                <a:ea typeface="Calibri"/>
              </a:rPr>
              <a:t> </a:t>
            </a:r>
            <a:r>
              <a:rPr lang="en-GB" sz="1800" b="0" u="none" strike="noStrike">
                <a:solidFill>
                  <a:schemeClr val="lt1"/>
                </a:solidFill>
                <a:effectLst/>
                <a:uFillTx/>
                <a:latin typeface="Calibri"/>
                <a:ea typeface="Calibri"/>
              </a:rPr>
              <a:t>roads,</a:t>
            </a:r>
            <a:r>
              <a:rPr lang="en-GB" sz="1800" b="0" u="none" strike="noStrike" spc="-26">
                <a:solidFill>
                  <a:schemeClr val="lt1"/>
                </a:solidFill>
                <a:effectLst/>
                <a:uFillTx/>
                <a:latin typeface="Calibri"/>
                <a:ea typeface="Calibri"/>
              </a:rPr>
              <a:t> </a:t>
            </a:r>
            <a:r>
              <a:rPr lang="en-GB" sz="1800" b="0" u="none" strike="noStrike">
                <a:solidFill>
                  <a:schemeClr val="lt1"/>
                </a:solidFill>
                <a:effectLst/>
                <a:uFillTx/>
                <a:latin typeface="Calibri"/>
                <a:ea typeface="Calibri"/>
              </a:rPr>
              <a:t>pavements</a:t>
            </a:r>
            <a:r>
              <a:rPr lang="en-GB" sz="1800" b="0" u="none" strike="noStrike" spc="-31">
                <a:solidFill>
                  <a:schemeClr val="lt1"/>
                </a:solidFill>
                <a:effectLst/>
                <a:uFillTx/>
                <a:latin typeface="Calibri"/>
                <a:ea typeface="Calibri"/>
              </a:rPr>
              <a:t>, </a:t>
            </a:r>
            <a:r>
              <a:rPr lang="en-GB" sz="1800" b="0" u="none" strike="noStrike">
                <a:solidFill>
                  <a:schemeClr val="lt1"/>
                </a:solidFill>
                <a:effectLst/>
                <a:uFillTx/>
                <a:latin typeface="Calibri"/>
                <a:ea typeface="Calibri"/>
              </a:rPr>
              <a:t>drainage and leaks. </a:t>
            </a:r>
            <a:endParaRPr lang="en-GB" sz="1800" b="0" u="none" strike="noStrike">
              <a:solidFill>
                <a:srgbClr val="FFFFFF"/>
              </a:solidFill>
              <a:effectLst/>
              <a:uFillTx/>
              <a:latin typeface="Arial"/>
            </a:endParaRPr>
          </a:p>
          <a:p>
            <a:pPr marL="523080" indent="-343080" defTabSz="914400">
              <a:lnSpc>
                <a:spcPct val="100000"/>
              </a:lnSpc>
              <a:spcAft>
                <a:spcPts val="601"/>
              </a:spcAft>
              <a:tabLst>
                <a:tab pos="0" algn="l"/>
              </a:tabLst>
            </a:pPr>
            <a:r>
              <a:rPr lang="en-GB" sz="1800" b="0" u="none" strike="noStrike">
                <a:solidFill>
                  <a:schemeClr val="lt1"/>
                </a:solidFill>
                <a:effectLst/>
                <a:uFillTx/>
                <a:latin typeface="Calibri"/>
                <a:ea typeface="Calibri"/>
              </a:rPr>
              <a:t>- Participate with civil society organisations in monitoring the                            management of Zandvlei water quality.</a:t>
            </a:r>
            <a:endParaRPr lang="en-GB" sz="1800" b="0" u="none" strike="noStrike">
              <a:solidFill>
                <a:srgbClr val="FFFFFF"/>
              </a:solidFill>
              <a:effectLst/>
              <a:uFillTx/>
              <a:latin typeface="Arial"/>
            </a:endParaRPr>
          </a:p>
        </p:txBody>
      </p:sp>
      <p:sp>
        <p:nvSpPr>
          <p:cNvPr id="151" name="TextBox 17"/>
          <p:cNvSpPr/>
          <p:nvPr/>
        </p:nvSpPr>
        <p:spPr>
          <a:xfrm>
            <a:off x="207360" y="264600"/>
            <a:ext cx="82476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en-US" sz="2400" b="1" u="none" strike="noStrike">
                <a:solidFill>
                  <a:schemeClr val="lt1"/>
                </a:solidFill>
                <a:effectLst/>
                <a:uFillTx/>
                <a:latin typeface="Calibri"/>
                <a:ea typeface="Calibri"/>
              </a:rPr>
              <a:t>Why Marina South needs a CID</a:t>
            </a:r>
            <a:endParaRPr lang="en-GB" sz="2400" b="0" u="none" strike="noStrike">
              <a:solidFill>
                <a:srgbClr val="FFFFFF"/>
              </a:solidFill>
              <a:effectLst/>
              <a:uFillTx/>
              <a:latin typeface="Arial"/>
            </a:endParaRPr>
          </a:p>
        </p:txBody>
      </p:sp>
      <p:pic>
        <p:nvPicPr>
          <p:cNvPr id="152" name="Picture 12"/>
          <p:cNvPicPr/>
          <p:nvPr/>
        </p:nvPicPr>
        <p:blipFill>
          <a:blip r:embed="rId2"/>
          <a:srcRect t="7852" r="69360" b="68150"/>
          <a:stretch/>
        </p:blipFill>
        <p:spPr>
          <a:xfrm>
            <a:off x="7380000" y="180000"/>
            <a:ext cx="1616400" cy="695520"/>
          </a:xfrm>
          <a:prstGeom prst="rect">
            <a:avLst/>
          </a:prstGeom>
          <a:noFill/>
          <a:ln w="0">
            <a:noFill/>
          </a:ln>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5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5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5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5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fill="hold" nodeType="clickEffect">
                                  <p:stCondLst>
                                    <p:cond delay="0"/>
                                  </p:stCondLst>
                                  <p:childTnLst>
                                    <p:set>
                                      <p:cBhvr>
                                        <p:cTn id="26" dur="1" fill="hold">
                                          <p:stCondLst>
                                            <p:cond delay="0"/>
                                          </p:stCondLst>
                                        </p:cTn>
                                        <p:tgtEl>
                                          <p:spTgt spid="15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8.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18390</TotalTime>
  <Words>1206</Words>
  <Application>Microsoft Macintosh PowerPoint</Application>
  <PresentationFormat>On-screen Show (16:9)</PresentationFormat>
  <Paragraphs>123</Paragraphs>
  <Slides>17</Slides>
  <Notes>5</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17</vt:i4>
      </vt:variant>
    </vt:vector>
  </HeadingPairs>
  <TitlesOfParts>
    <vt:vector size="31" baseType="lpstr">
      <vt:lpstr>Aptos</vt:lpstr>
      <vt:lpstr>Arial</vt:lpstr>
      <vt:lpstr>Calibri</vt:lpstr>
      <vt:lpstr>OpenSymbol</vt:lpstr>
      <vt:lpstr>Symbol</vt:lpstr>
      <vt:lpstr>Times New Roman</vt:lpstr>
      <vt:lpstr>Wingdings</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Ulf Martz</dc:creator>
  <dc:description/>
  <cp:lastModifiedBy>Nicci Thompson-Evans</cp:lastModifiedBy>
  <cp:revision>123</cp:revision>
  <dcterms:created xsi:type="dcterms:W3CDTF">2024-08-29T10:28:58Z</dcterms:created>
  <dcterms:modified xsi:type="dcterms:W3CDTF">2025-08-21T20:20:05Z</dcterms:modified>
  <dc:language>en-GB</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r8>5</vt:r8>
  </property>
  <property fmtid="{D5CDD505-2E9C-101B-9397-08002B2CF9AE}" pid="3" name="PresentationFormat">
    <vt:lpwstr>Widescreen</vt:lpwstr>
  </property>
  <property fmtid="{D5CDD505-2E9C-101B-9397-08002B2CF9AE}" pid="4" name="Slides">
    <vt:r8>21</vt:r8>
  </property>
</Properties>
</file>